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6" r:id="rId2"/>
  </p:sldMasterIdLst>
  <p:notesMasterIdLst>
    <p:notesMasterId r:id="rId34"/>
  </p:notesMasterIdLst>
  <p:sldIdLst>
    <p:sldId id="256" r:id="rId3"/>
    <p:sldId id="257" r:id="rId4"/>
    <p:sldId id="361" r:id="rId5"/>
    <p:sldId id="362" r:id="rId6"/>
    <p:sldId id="360" r:id="rId7"/>
    <p:sldId id="363" r:id="rId8"/>
    <p:sldId id="370" r:id="rId9"/>
    <p:sldId id="364" r:id="rId10"/>
    <p:sldId id="366" r:id="rId11"/>
    <p:sldId id="367" r:id="rId12"/>
    <p:sldId id="368" r:id="rId13"/>
    <p:sldId id="302" r:id="rId14"/>
    <p:sldId id="304" r:id="rId15"/>
    <p:sldId id="375" r:id="rId16"/>
    <p:sldId id="378" r:id="rId17"/>
    <p:sldId id="377" r:id="rId18"/>
    <p:sldId id="369" r:id="rId19"/>
    <p:sldId id="376" r:id="rId20"/>
    <p:sldId id="379" r:id="rId21"/>
    <p:sldId id="380" r:id="rId22"/>
    <p:sldId id="263" r:id="rId23"/>
    <p:sldId id="374" r:id="rId24"/>
    <p:sldId id="373" r:id="rId25"/>
    <p:sldId id="269" r:id="rId26"/>
    <p:sldId id="372" r:id="rId27"/>
    <p:sldId id="381" r:id="rId28"/>
    <p:sldId id="382" r:id="rId29"/>
    <p:sldId id="383" r:id="rId30"/>
    <p:sldId id="384" r:id="rId31"/>
    <p:sldId id="267" r:id="rId32"/>
    <p:sldId id="387" r:id="rId33"/>
  </p:sldIdLst>
  <p:sldSz cx="12192000" cy="6858000"/>
  <p:notesSz cx="6858000" cy="9144000"/>
  <p:embeddedFontLst>
    <p:embeddedFont>
      <p:font typeface="Bradley Hand ITC" panose="03070402050302030203" pitchFamily="66" charset="0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urlz MT" panose="04040404050702020202" pitchFamily="82" charset="0"/>
      <p:regular r:id="rId40"/>
    </p:embeddedFont>
    <p:embeddedFont>
      <p:font typeface="Tahoma" panose="020B0604030504040204" pitchFamily="34" charset="0"/>
      <p:regular r:id="rId41"/>
      <p:bold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2C8"/>
    <a:srgbClr val="7C51A0"/>
    <a:srgbClr val="000066"/>
    <a:srgbClr val="5491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52" autoAdjust="0"/>
    <p:restoredTop sz="94660"/>
  </p:normalViewPr>
  <p:slideViewPr>
    <p:cSldViewPr snapToGrid="0">
      <p:cViewPr varScale="1">
        <p:scale>
          <a:sx n="85" d="100"/>
          <a:sy n="85" d="100"/>
        </p:scale>
        <p:origin x="756" y="9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v-LV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7" name="Google Shape;21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evadslaids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4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-29124"/>
            <a:ext cx="12192000" cy="68871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40"/>
          <p:cNvSpPr txBox="1">
            <a:spLocks noGrp="1"/>
          </p:cNvSpPr>
          <p:nvPr>
            <p:ph type="ctrTitle"/>
          </p:nvPr>
        </p:nvSpPr>
        <p:spPr>
          <a:xfrm>
            <a:off x="5101388" y="1989221"/>
            <a:ext cx="5566611" cy="1520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" name="Google Shape;15;p4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031958" y="523543"/>
            <a:ext cx="9144000" cy="288457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40"/>
          <p:cNvSpPr txBox="1">
            <a:spLocks noGrp="1"/>
          </p:cNvSpPr>
          <p:nvPr>
            <p:ph type="subTitle" idx="1"/>
          </p:nvPr>
        </p:nvSpPr>
        <p:spPr>
          <a:xfrm>
            <a:off x="1524000" y="4235116"/>
            <a:ext cx="9144000" cy="74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40"/>
          <p:cNvSpPr/>
          <p:nvPr/>
        </p:nvSpPr>
        <p:spPr>
          <a:xfrm>
            <a:off x="0" y="5311588"/>
            <a:ext cx="12192000" cy="15464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8" name="Google Shape;18;p40"/>
          <p:cNvGrpSpPr/>
          <p:nvPr/>
        </p:nvGrpSpPr>
        <p:grpSpPr>
          <a:xfrm>
            <a:off x="4018779" y="5515383"/>
            <a:ext cx="4154441" cy="1138821"/>
            <a:chOff x="3968608" y="4652963"/>
            <a:chExt cx="4154441" cy="1138821"/>
          </a:xfrm>
        </p:grpSpPr>
        <p:pic>
          <p:nvPicPr>
            <p:cNvPr id="19" name="Google Shape;19;p40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3968608" y="4912211"/>
              <a:ext cx="4154441" cy="8795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20;p40"/>
            <p:cNvSpPr txBox="1"/>
            <p:nvPr/>
          </p:nvSpPr>
          <p:spPr>
            <a:xfrm>
              <a:off x="4226735" y="4652963"/>
              <a:ext cx="3738524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lv-LV" sz="1000" b="0" i="0" u="none" strike="noStrike" cap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Projekts Nr. 8.3.1.1/16/I/002 Kompetenču pieeja mācību saturā</a:t>
              </a:r>
              <a:endParaRPr sz="10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dalošais_Lillā">
  <p:cSld name="Sadalošais_Lillā">
    <p:bg>
      <p:bgPr>
        <a:solidFill>
          <a:schemeClr val="accen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3"/>
          <p:cNvSpPr txBox="1">
            <a:spLocks noGrp="1"/>
          </p:cNvSpPr>
          <p:nvPr>
            <p:ph type="title"/>
          </p:nvPr>
        </p:nvSpPr>
        <p:spPr>
          <a:xfrm>
            <a:off x="3523129" y="1801905"/>
            <a:ext cx="5163671" cy="1573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3"/>
          <p:cNvSpPr txBox="1">
            <a:spLocks noGrp="1"/>
          </p:cNvSpPr>
          <p:nvPr>
            <p:ph type="body" idx="1"/>
          </p:nvPr>
        </p:nvSpPr>
        <p:spPr>
          <a:xfrm>
            <a:off x="3523129" y="3523129"/>
            <a:ext cx="5163671" cy="147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38" name="Google Shape;38;p4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621925" y="5978350"/>
            <a:ext cx="947817" cy="308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dalošais_Mint">
  <p:cSld name="Sadalošais_Mint">
    <p:bg>
      <p:bgPr>
        <a:solidFill>
          <a:schemeClr val="accent3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4"/>
          <p:cNvSpPr txBox="1">
            <a:spLocks noGrp="1"/>
          </p:cNvSpPr>
          <p:nvPr>
            <p:ph type="title"/>
          </p:nvPr>
        </p:nvSpPr>
        <p:spPr>
          <a:xfrm>
            <a:off x="3523129" y="1801905"/>
            <a:ext cx="5163671" cy="1573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4"/>
          <p:cNvSpPr txBox="1">
            <a:spLocks noGrp="1"/>
          </p:cNvSpPr>
          <p:nvPr>
            <p:ph type="body" idx="1"/>
          </p:nvPr>
        </p:nvSpPr>
        <p:spPr>
          <a:xfrm>
            <a:off x="3523129" y="3523129"/>
            <a:ext cx="5163671" cy="147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42" name="Google Shape;42;p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621925" y="5978350"/>
            <a:ext cx="947817" cy="308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dalošais_Oranžs">
  <p:cSld name="Sadalošais_Oranžs">
    <p:bg>
      <p:bgPr>
        <a:solidFill>
          <a:schemeClr val="accent2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5"/>
          <p:cNvSpPr txBox="1">
            <a:spLocks noGrp="1"/>
          </p:cNvSpPr>
          <p:nvPr>
            <p:ph type="title"/>
          </p:nvPr>
        </p:nvSpPr>
        <p:spPr>
          <a:xfrm>
            <a:off x="3523129" y="1801905"/>
            <a:ext cx="5163671" cy="1573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5"/>
          <p:cNvSpPr txBox="1">
            <a:spLocks noGrp="1"/>
          </p:cNvSpPr>
          <p:nvPr>
            <p:ph type="body" idx="1"/>
          </p:nvPr>
        </p:nvSpPr>
        <p:spPr>
          <a:xfrm>
            <a:off x="3523129" y="3523129"/>
            <a:ext cx="5163671" cy="147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46" name="Google Shape;46;p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621925" y="5978350"/>
            <a:ext cx="947817" cy="308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ksts" type="obj">
  <p:cSld name="1_Teksts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6"/>
          <p:cNvSpPr txBox="1">
            <a:spLocks noGrp="1"/>
          </p:cNvSpPr>
          <p:nvPr>
            <p:ph type="title"/>
          </p:nvPr>
        </p:nvSpPr>
        <p:spPr>
          <a:xfrm>
            <a:off x="435497" y="417095"/>
            <a:ext cx="8580166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 panose="020B0604020202020204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46"/>
          <p:cNvSpPr txBox="1">
            <a:spLocks noGrp="1"/>
          </p:cNvSpPr>
          <p:nvPr>
            <p:ph type="body" idx="1"/>
          </p:nvPr>
        </p:nvSpPr>
        <p:spPr>
          <a:xfrm>
            <a:off x="1892968" y="2261937"/>
            <a:ext cx="7122695" cy="391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0" name="Google Shape;50;p4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227705" y="6272463"/>
            <a:ext cx="1346062" cy="585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eksts">
  <p:cSld name="2_Teksts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7"/>
          <p:cNvSpPr txBox="1">
            <a:spLocks noGrp="1"/>
          </p:cNvSpPr>
          <p:nvPr>
            <p:ph type="title"/>
          </p:nvPr>
        </p:nvSpPr>
        <p:spPr>
          <a:xfrm>
            <a:off x="435496" y="417095"/>
            <a:ext cx="8587479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 panose="020B0604020202020204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7"/>
          <p:cNvSpPr txBox="1">
            <a:spLocks noGrp="1"/>
          </p:cNvSpPr>
          <p:nvPr>
            <p:ph type="body" idx="1"/>
          </p:nvPr>
        </p:nvSpPr>
        <p:spPr>
          <a:xfrm>
            <a:off x="1299411" y="2053389"/>
            <a:ext cx="9785683" cy="370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4" name="Google Shape;54;p4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227705" y="6272463"/>
            <a:ext cx="1346062" cy="585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ullet points">
  <p:cSld name="1_Bullet points"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8"/>
          <p:cNvSpPr txBox="1">
            <a:spLocks noGrp="1"/>
          </p:cNvSpPr>
          <p:nvPr>
            <p:ph type="title"/>
          </p:nvPr>
        </p:nvSpPr>
        <p:spPr>
          <a:xfrm>
            <a:off x="435497" y="417095"/>
            <a:ext cx="8547138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 panose="020B0604020202020204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8"/>
          <p:cNvSpPr txBox="1">
            <a:spLocks noGrp="1"/>
          </p:cNvSpPr>
          <p:nvPr>
            <p:ph type="body" idx="1"/>
          </p:nvPr>
        </p:nvSpPr>
        <p:spPr>
          <a:xfrm>
            <a:off x="1299411" y="2053389"/>
            <a:ext cx="9785683" cy="370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 panose="020B0604020202020204"/>
              <a:buChar char="•"/>
              <a:defRPr sz="2400">
                <a:solidFill>
                  <a:schemeClr val="accent1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 panose="020B0604020202020204"/>
              <a:buChar char="•"/>
              <a:defRPr sz="2000">
                <a:solidFill>
                  <a:schemeClr val="accen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 panose="020B0604020202020204"/>
              <a:buChar char="•"/>
              <a:defRPr sz="1800">
                <a:solidFill>
                  <a:schemeClr val="accent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 panose="020B0604020202020204"/>
              <a:buChar char="•"/>
              <a:defRPr sz="1600">
                <a:solidFill>
                  <a:schemeClr val="accent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 panose="020B0604020202020204"/>
              <a:buChar char="•"/>
              <a:defRPr sz="1600"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8" name="Google Shape;58;p4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227705" y="6272463"/>
            <a:ext cx="1346062" cy="585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ksts_kolonnas">
  <p:cSld name="1_Teksts_kolonnas"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9"/>
          <p:cNvSpPr txBox="1">
            <a:spLocks noGrp="1"/>
          </p:cNvSpPr>
          <p:nvPr>
            <p:ph type="title"/>
          </p:nvPr>
        </p:nvSpPr>
        <p:spPr>
          <a:xfrm>
            <a:off x="435496" y="417095"/>
            <a:ext cx="8587479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 panose="020B0604020202020204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9"/>
          <p:cNvSpPr txBox="1">
            <a:spLocks noGrp="1"/>
          </p:cNvSpPr>
          <p:nvPr>
            <p:ph type="body" idx="1"/>
          </p:nvPr>
        </p:nvSpPr>
        <p:spPr>
          <a:xfrm>
            <a:off x="1299411" y="2053389"/>
            <a:ext cx="9785683" cy="370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2" name="Google Shape;62;p4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227705" y="6272463"/>
            <a:ext cx="1346062" cy="585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ksts_bullet_points">
  <p:cSld name="1_Teksts_bullet_points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0"/>
          <p:cNvSpPr txBox="1">
            <a:spLocks noGrp="1"/>
          </p:cNvSpPr>
          <p:nvPr>
            <p:ph type="title"/>
          </p:nvPr>
        </p:nvSpPr>
        <p:spPr>
          <a:xfrm>
            <a:off x="435497" y="417095"/>
            <a:ext cx="8547138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 panose="020B0604020202020204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50"/>
          <p:cNvSpPr txBox="1">
            <a:spLocks noGrp="1"/>
          </p:cNvSpPr>
          <p:nvPr>
            <p:ph type="body" idx="1"/>
          </p:nvPr>
        </p:nvSpPr>
        <p:spPr>
          <a:xfrm>
            <a:off x="1299411" y="2053389"/>
            <a:ext cx="9785683" cy="370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 panose="020B0604020202020204"/>
              <a:buChar char="•"/>
              <a:defRPr sz="2400">
                <a:solidFill>
                  <a:schemeClr val="accent1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 panose="020B0604020202020204"/>
              <a:buChar char="•"/>
              <a:defRPr sz="2000">
                <a:solidFill>
                  <a:schemeClr val="accen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 panose="020B0604020202020204"/>
              <a:buChar char="•"/>
              <a:defRPr sz="1800">
                <a:solidFill>
                  <a:schemeClr val="accent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 panose="020B0604020202020204"/>
              <a:buChar char="•"/>
              <a:defRPr sz="1600">
                <a:solidFill>
                  <a:schemeClr val="accent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 panose="020B0604020202020204"/>
              <a:buChar char="•"/>
              <a:defRPr sz="1600"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6" name="Google Shape;66;p5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227705" y="6272463"/>
            <a:ext cx="1346062" cy="585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ksts_Bilde">
  <p:cSld name="Teksts_Bilde">
    <p:bg>
      <p:bgPr>
        <a:solidFill>
          <a:schemeClr val="l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1"/>
          <p:cNvSpPr txBox="1">
            <a:spLocks noGrp="1"/>
          </p:cNvSpPr>
          <p:nvPr>
            <p:ph type="title"/>
          </p:nvPr>
        </p:nvSpPr>
        <p:spPr>
          <a:xfrm>
            <a:off x="435497" y="417095"/>
            <a:ext cx="4489430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 panose="020B0604020202020204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51"/>
          <p:cNvSpPr txBox="1">
            <a:spLocks noGrp="1"/>
          </p:cNvSpPr>
          <p:nvPr>
            <p:ph type="body" idx="1"/>
          </p:nvPr>
        </p:nvSpPr>
        <p:spPr>
          <a:xfrm>
            <a:off x="435496" y="2221625"/>
            <a:ext cx="4489431" cy="4083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 panose="020B0604020202020204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 panose="020B0604020202020204"/>
              <a:buNone/>
              <a:defRPr sz="2000">
                <a:solidFill>
                  <a:schemeClr val="accen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 panose="020B0604020202020204"/>
              <a:buNone/>
              <a:defRPr sz="1800">
                <a:solidFill>
                  <a:schemeClr val="accen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 panose="020B0604020202020204"/>
              <a:buNone/>
              <a:defRPr sz="1600">
                <a:solidFill>
                  <a:schemeClr val="accen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 panose="020B0604020202020204"/>
              <a:buNone/>
              <a:defRPr sz="1600"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51"/>
          <p:cNvSpPr>
            <a:spLocks noGrp="1"/>
          </p:cNvSpPr>
          <p:nvPr>
            <p:ph type="pic" idx="2"/>
          </p:nvPr>
        </p:nvSpPr>
        <p:spPr>
          <a:xfrm>
            <a:off x="5919788" y="417095"/>
            <a:ext cx="5646737" cy="588845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as_Bildes">
  <p:cSld name="DIvas_Bildes"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2"/>
          <p:cNvSpPr txBox="1">
            <a:spLocks noGrp="1"/>
          </p:cNvSpPr>
          <p:nvPr>
            <p:ph type="title"/>
          </p:nvPr>
        </p:nvSpPr>
        <p:spPr>
          <a:xfrm>
            <a:off x="435497" y="417095"/>
            <a:ext cx="4489430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 panose="020B0604020202020204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2"/>
          <p:cNvSpPr>
            <a:spLocks noGrp="1"/>
          </p:cNvSpPr>
          <p:nvPr>
            <p:ph type="pic" idx="2"/>
          </p:nvPr>
        </p:nvSpPr>
        <p:spPr>
          <a:xfrm>
            <a:off x="6705600" y="417095"/>
            <a:ext cx="4860925" cy="5888455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52"/>
          <p:cNvSpPr>
            <a:spLocks noGrp="1"/>
          </p:cNvSpPr>
          <p:nvPr>
            <p:ph type="pic" idx="3"/>
          </p:nvPr>
        </p:nvSpPr>
        <p:spPr>
          <a:xfrm>
            <a:off x="434975" y="2501900"/>
            <a:ext cx="5661025" cy="38036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1"/>
          <p:cNvSpPr/>
          <p:nvPr/>
        </p:nvSpPr>
        <p:spPr>
          <a:xfrm>
            <a:off x="10757647" y="497541"/>
            <a:ext cx="1434353" cy="64208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" name="Google Shape;23;p41"/>
          <p:cNvSpPr/>
          <p:nvPr/>
        </p:nvSpPr>
        <p:spPr>
          <a:xfrm>
            <a:off x="0" y="5311588"/>
            <a:ext cx="12192000" cy="15464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" name="Google Shape;24;p41"/>
          <p:cNvSpPr txBox="1">
            <a:spLocks noGrp="1"/>
          </p:cNvSpPr>
          <p:nvPr>
            <p:ph type="title"/>
          </p:nvPr>
        </p:nvSpPr>
        <p:spPr>
          <a:xfrm>
            <a:off x="2550619" y="1855693"/>
            <a:ext cx="7090763" cy="1573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1"/>
          <p:cNvSpPr txBox="1">
            <a:spLocks noGrp="1"/>
          </p:cNvSpPr>
          <p:nvPr>
            <p:ph type="body" idx="1"/>
          </p:nvPr>
        </p:nvSpPr>
        <p:spPr>
          <a:xfrm>
            <a:off x="2550619" y="3523129"/>
            <a:ext cx="7090763" cy="147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26" name="Google Shape;26;p41"/>
          <p:cNvPicPr preferRelativeResize="0"/>
          <p:nvPr/>
        </p:nvPicPr>
        <p:blipFill rotWithShape="1">
          <a:blip r:embed="rId2"/>
          <a:srcRect l="49729" t="971"/>
          <a:stretch>
            <a:fillRect/>
          </a:stretch>
        </p:blipFill>
        <p:spPr>
          <a:xfrm>
            <a:off x="10851777" y="597102"/>
            <a:ext cx="1207896" cy="5155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oogle Shape;27;p41"/>
          <p:cNvGrpSpPr/>
          <p:nvPr/>
        </p:nvGrpSpPr>
        <p:grpSpPr>
          <a:xfrm>
            <a:off x="4018779" y="5515383"/>
            <a:ext cx="4154441" cy="1138821"/>
            <a:chOff x="3968608" y="4652963"/>
            <a:chExt cx="4154441" cy="1138821"/>
          </a:xfrm>
        </p:grpSpPr>
        <p:pic>
          <p:nvPicPr>
            <p:cNvPr id="28" name="Google Shape;28;p4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3968608" y="4912211"/>
              <a:ext cx="4154441" cy="8795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" name="Google Shape;29;p41"/>
            <p:cNvSpPr txBox="1"/>
            <p:nvPr/>
          </p:nvSpPr>
          <p:spPr>
            <a:xfrm>
              <a:off x="4226735" y="4652963"/>
              <a:ext cx="3738524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lv-LV" sz="10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Projekts Nr. 8.3.1.1/16/I/002 Kompetenču pieeja mācību saturā</a:t>
              </a:r>
              <a:endParaRPr sz="10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ksts_lillā">
  <p:cSld name="1_Teksts_lillā">
    <p:bg>
      <p:bgPr>
        <a:solidFill>
          <a:schemeClr val="accent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3"/>
          <p:cNvSpPr txBox="1">
            <a:spLocks noGrp="1"/>
          </p:cNvSpPr>
          <p:nvPr>
            <p:ph type="title"/>
          </p:nvPr>
        </p:nvSpPr>
        <p:spPr>
          <a:xfrm>
            <a:off x="435497" y="417095"/>
            <a:ext cx="8580166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3"/>
          <p:cNvSpPr txBox="1">
            <a:spLocks noGrp="1"/>
          </p:cNvSpPr>
          <p:nvPr>
            <p:ph type="body" idx="1"/>
          </p:nvPr>
        </p:nvSpPr>
        <p:spPr>
          <a:xfrm>
            <a:off x="1892968" y="2261937"/>
            <a:ext cx="7122695" cy="391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8" name="Google Shape;78;p5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654009" y="6026476"/>
            <a:ext cx="947817" cy="308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ksts_kolonnas_lillā">
  <p:cSld name="Teksts_kolonnas_lillā">
    <p:bg>
      <p:bgPr>
        <a:solidFill>
          <a:schemeClr val="accen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4"/>
          <p:cNvSpPr txBox="1">
            <a:spLocks noGrp="1"/>
          </p:cNvSpPr>
          <p:nvPr>
            <p:ph type="title"/>
          </p:nvPr>
        </p:nvSpPr>
        <p:spPr>
          <a:xfrm>
            <a:off x="435496" y="417095"/>
            <a:ext cx="8587479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54"/>
          <p:cNvSpPr txBox="1">
            <a:spLocks noGrp="1"/>
          </p:cNvSpPr>
          <p:nvPr>
            <p:ph type="body" idx="1"/>
          </p:nvPr>
        </p:nvSpPr>
        <p:spPr>
          <a:xfrm>
            <a:off x="1299411" y="2053389"/>
            <a:ext cx="9785683" cy="370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82" name="Google Shape;82;p5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654009" y="6026476"/>
            <a:ext cx="947817" cy="308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eksts_lillā">
  <p:cSld name="2_Teksts_lillā">
    <p:bg>
      <p:bgPr>
        <a:solidFill>
          <a:schemeClr val="accen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6"/>
          <p:cNvSpPr txBox="1">
            <a:spLocks noGrp="1"/>
          </p:cNvSpPr>
          <p:nvPr>
            <p:ph type="title"/>
          </p:nvPr>
        </p:nvSpPr>
        <p:spPr>
          <a:xfrm>
            <a:off x="435496" y="417095"/>
            <a:ext cx="8587479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6"/>
          <p:cNvSpPr txBox="1">
            <a:spLocks noGrp="1"/>
          </p:cNvSpPr>
          <p:nvPr>
            <p:ph type="body" idx="1"/>
          </p:nvPr>
        </p:nvSpPr>
        <p:spPr>
          <a:xfrm>
            <a:off x="1299411" y="2053389"/>
            <a:ext cx="9785683" cy="370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0" name="Google Shape;90;p5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654009" y="6026476"/>
            <a:ext cx="947817" cy="308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ksts_Bullet_points_lillā">
  <p:cSld name="Teksts_Bullet_points_lillā">
    <p:bg>
      <p:bgPr>
        <a:solidFill>
          <a:schemeClr val="accen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7"/>
          <p:cNvSpPr txBox="1">
            <a:spLocks noGrp="1"/>
          </p:cNvSpPr>
          <p:nvPr>
            <p:ph type="title"/>
          </p:nvPr>
        </p:nvSpPr>
        <p:spPr>
          <a:xfrm>
            <a:off x="435497" y="417095"/>
            <a:ext cx="8547138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57"/>
          <p:cNvSpPr txBox="1">
            <a:spLocks noGrp="1"/>
          </p:cNvSpPr>
          <p:nvPr>
            <p:ph type="body" idx="1"/>
          </p:nvPr>
        </p:nvSpPr>
        <p:spPr>
          <a:xfrm>
            <a:off x="1299411" y="2053389"/>
            <a:ext cx="9785683" cy="370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 panose="020B0604020202020204"/>
              <a:buChar char="•"/>
              <a:defRPr sz="2400">
                <a:solidFill>
                  <a:schemeClr val="lt1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 panose="020B0604020202020204"/>
              <a:buChar char="•"/>
              <a:defRPr sz="2000"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  <a:defRPr sz="1600">
                <a:solidFill>
                  <a:schemeClr val="lt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Char char="•"/>
              <a:defRPr sz="16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4" name="Google Shape;94;p5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654009" y="6026476"/>
            <a:ext cx="947817" cy="308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ksts_pa_vidu_lilla">
  <p:cSld name="Teksts_pa_vidu_lilla">
    <p:bg>
      <p:bgPr>
        <a:solidFill>
          <a:schemeClr val="accen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8"/>
          <p:cNvSpPr txBox="1">
            <a:spLocks noGrp="1"/>
          </p:cNvSpPr>
          <p:nvPr>
            <p:ph type="title"/>
          </p:nvPr>
        </p:nvSpPr>
        <p:spPr>
          <a:xfrm>
            <a:off x="2813586" y="2101515"/>
            <a:ext cx="6564829" cy="1876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58"/>
          <p:cNvSpPr txBox="1">
            <a:spLocks noGrp="1"/>
          </p:cNvSpPr>
          <p:nvPr>
            <p:ph type="body" idx="1"/>
          </p:nvPr>
        </p:nvSpPr>
        <p:spPr>
          <a:xfrm>
            <a:off x="2813586" y="4807443"/>
            <a:ext cx="6564829" cy="147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98" name="Google Shape;98;p5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621925" y="5978350"/>
            <a:ext cx="947817" cy="308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ksts_pa_vidu_Orandžs">
  <p:cSld name="Teksts_pa_vidu_Orandžs">
    <p:bg>
      <p:bgPr>
        <a:solidFill>
          <a:schemeClr val="accent2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9"/>
          <p:cNvSpPr txBox="1">
            <a:spLocks noGrp="1"/>
          </p:cNvSpPr>
          <p:nvPr>
            <p:ph type="title"/>
          </p:nvPr>
        </p:nvSpPr>
        <p:spPr>
          <a:xfrm>
            <a:off x="2813586" y="2101515"/>
            <a:ext cx="6564829" cy="1876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59"/>
          <p:cNvSpPr txBox="1">
            <a:spLocks noGrp="1"/>
          </p:cNvSpPr>
          <p:nvPr>
            <p:ph type="body" idx="1"/>
          </p:nvPr>
        </p:nvSpPr>
        <p:spPr>
          <a:xfrm>
            <a:off x="2813586" y="4807443"/>
            <a:ext cx="6564829" cy="147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102" name="Google Shape;102;p5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621925" y="5978350"/>
            <a:ext cx="947817" cy="308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ksts_pa_vidu_Mint">
  <p:cSld name="Teksts_pa_vidu_Mint">
    <p:bg>
      <p:bgPr>
        <a:solidFill>
          <a:srgbClr val="00B4A4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0"/>
          <p:cNvSpPr txBox="1">
            <a:spLocks noGrp="1"/>
          </p:cNvSpPr>
          <p:nvPr>
            <p:ph type="title"/>
          </p:nvPr>
        </p:nvSpPr>
        <p:spPr>
          <a:xfrm>
            <a:off x="2813586" y="2101515"/>
            <a:ext cx="6564829" cy="1876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60"/>
          <p:cNvSpPr txBox="1">
            <a:spLocks noGrp="1"/>
          </p:cNvSpPr>
          <p:nvPr>
            <p:ph type="body" idx="1"/>
          </p:nvPr>
        </p:nvSpPr>
        <p:spPr>
          <a:xfrm>
            <a:off x="2813586" y="4807443"/>
            <a:ext cx="6564829" cy="147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106" name="Google Shape;106;p6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621925" y="5978350"/>
            <a:ext cx="947817" cy="308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ula_balts">
  <p:cSld name="Tabula_balts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1"/>
          <p:cNvSpPr txBox="1">
            <a:spLocks noGrp="1"/>
          </p:cNvSpPr>
          <p:nvPr>
            <p:ph type="title"/>
          </p:nvPr>
        </p:nvSpPr>
        <p:spPr>
          <a:xfrm>
            <a:off x="435496" y="417095"/>
            <a:ext cx="8533692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 panose="020B0604020202020204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9" name="Google Shape;109;p6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227705" y="6272463"/>
            <a:ext cx="1346062" cy="585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za_tabula_Balts_ar_grafiku">
  <p:cSld name="Maza_tabula_Balts_ar_grafiku"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2"/>
          <p:cNvSpPr txBox="1">
            <a:spLocks noGrp="1"/>
          </p:cNvSpPr>
          <p:nvPr>
            <p:ph type="title"/>
          </p:nvPr>
        </p:nvSpPr>
        <p:spPr>
          <a:xfrm>
            <a:off x="435495" y="417095"/>
            <a:ext cx="8547139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 panose="020B0604020202020204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2" name="Google Shape;112;p62" descr="pasted-image.pdf"/>
          <p:cNvPicPr preferRelativeResize="0"/>
          <p:nvPr/>
        </p:nvPicPr>
        <p:blipFill rotWithShape="1">
          <a:blip r:embed="rId2"/>
          <a:srcRect t="50988"/>
          <a:stretch>
            <a:fillRect/>
          </a:stretch>
        </p:blipFill>
        <p:spPr>
          <a:xfrm>
            <a:off x="9883630" y="0"/>
            <a:ext cx="1035342" cy="50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62" descr="pasted-image.pdf"/>
          <p:cNvPicPr preferRelativeResize="0"/>
          <p:nvPr/>
        </p:nvPicPr>
        <p:blipFill rotWithShape="1">
          <a:blip r:embed="rId3"/>
          <a:srcRect r="10837" b="52329"/>
          <a:stretch>
            <a:fillRect/>
          </a:stretch>
        </p:blipFill>
        <p:spPr>
          <a:xfrm>
            <a:off x="4234057" y="6547911"/>
            <a:ext cx="579990" cy="310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6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227705" y="6272463"/>
            <a:ext cx="1346062" cy="585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fika_balts_ar_grafiku">
  <p:cSld name="Grafika_balts_ar_grafiku">
    <p:bg>
      <p:bgPr>
        <a:solidFill>
          <a:schemeClr val="l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3"/>
          <p:cNvSpPr>
            <a:spLocks noGrp="1"/>
          </p:cNvSpPr>
          <p:nvPr>
            <p:ph type="chart" idx="2"/>
          </p:nvPr>
        </p:nvSpPr>
        <p:spPr>
          <a:xfrm>
            <a:off x="1250950" y="2164976"/>
            <a:ext cx="9690100" cy="3610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7" name="Google Shape;117;p63"/>
          <p:cNvSpPr txBox="1">
            <a:spLocks noGrp="1"/>
          </p:cNvSpPr>
          <p:nvPr>
            <p:ph type="title"/>
          </p:nvPr>
        </p:nvSpPr>
        <p:spPr>
          <a:xfrm>
            <a:off x="435496" y="417095"/>
            <a:ext cx="9246386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 panose="020B0604020202020204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8" name="Google Shape;118;p63" descr="pasted-image.pdf"/>
          <p:cNvPicPr preferRelativeResize="0"/>
          <p:nvPr/>
        </p:nvPicPr>
        <p:blipFill rotWithShape="1">
          <a:blip r:embed="rId2"/>
          <a:srcRect t="50988"/>
          <a:stretch>
            <a:fillRect/>
          </a:stretch>
        </p:blipFill>
        <p:spPr>
          <a:xfrm>
            <a:off x="9883630" y="0"/>
            <a:ext cx="1035342" cy="50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63" descr="pasted-image.pdf"/>
          <p:cNvPicPr preferRelativeResize="0"/>
          <p:nvPr/>
        </p:nvPicPr>
        <p:blipFill rotWithShape="1">
          <a:blip r:embed="rId3"/>
          <a:srcRect r="10837" b="52329"/>
          <a:stretch>
            <a:fillRect/>
          </a:stretch>
        </p:blipFill>
        <p:spPr>
          <a:xfrm>
            <a:off x="4234057" y="6547911"/>
            <a:ext cx="579990" cy="310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63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227705" y="6272463"/>
            <a:ext cx="1346062" cy="585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tbalstitaji_Slaidos">
  <p:cSld name="Atbalstitaji_Slaidos">
    <p:bg>
      <p:bgPr>
        <a:solidFill>
          <a:schemeClr val="accent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6"/>
          <p:cNvSpPr txBox="1">
            <a:spLocks noGrp="1"/>
          </p:cNvSpPr>
          <p:nvPr>
            <p:ph type="title"/>
          </p:nvPr>
        </p:nvSpPr>
        <p:spPr>
          <a:xfrm>
            <a:off x="2550619" y="1855693"/>
            <a:ext cx="7090763" cy="1573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76"/>
          <p:cNvSpPr txBox="1">
            <a:spLocks noGrp="1"/>
          </p:cNvSpPr>
          <p:nvPr>
            <p:ph type="body" idx="1"/>
          </p:nvPr>
        </p:nvSpPr>
        <p:spPr>
          <a:xfrm>
            <a:off x="2550619" y="3523129"/>
            <a:ext cx="7090763" cy="147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p76"/>
          <p:cNvSpPr/>
          <p:nvPr/>
        </p:nvSpPr>
        <p:spPr>
          <a:xfrm>
            <a:off x="0" y="5717894"/>
            <a:ext cx="12192000" cy="114010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83" name="Google Shape;183;p76"/>
          <p:cNvPicPr preferRelativeResize="0"/>
          <p:nvPr/>
        </p:nvPicPr>
        <p:blipFill rotWithShape="1">
          <a:blip r:embed="rId2"/>
          <a:srcRect l="49729" t="971"/>
          <a:stretch>
            <a:fillRect/>
          </a:stretch>
        </p:blipFill>
        <p:spPr>
          <a:xfrm>
            <a:off x="10506466" y="6053328"/>
            <a:ext cx="1207896" cy="515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7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676808" y="6115556"/>
            <a:ext cx="1170827" cy="336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7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561438" y="6137168"/>
            <a:ext cx="1601135" cy="346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za tabula_Balts_ar_grafiku">
  <p:cSld name="Maza tabula_Balts_ar_grafiku">
    <p:bg>
      <p:bgPr>
        <a:solidFill>
          <a:schemeClr val="lt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4"/>
          <p:cNvSpPr txBox="1">
            <a:spLocks noGrp="1"/>
          </p:cNvSpPr>
          <p:nvPr>
            <p:ph type="title"/>
          </p:nvPr>
        </p:nvSpPr>
        <p:spPr>
          <a:xfrm>
            <a:off x="435495" y="417095"/>
            <a:ext cx="8547139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 panose="020B0604020202020204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3" name="Google Shape;123;p64" descr="Image"/>
          <p:cNvPicPr preferRelativeResize="0"/>
          <p:nvPr/>
        </p:nvPicPr>
        <p:blipFill rotWithShape="1">
          <a:blip r:embed="rId2"/>
          <a:srcRect l="50000"/>
          <a:stretch>
            <a:fillRect/>
          </a:stretch>
        </p:blipFill>
        <p:spPr>
          <a:xfrm>
            <a:off x="-1" y="900836"/>
            <a:ext cx="524021" cy="1048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64" descr="Image"/>
          <p:cNvPicPr preferRelativeResize="0"/>
          <p:nvPr/>
        </p:nvPicPr>
        <p:blipFill rotWithShape="1">
          <a:blip r:embed="rId3"/>
          <a:srcRect l="-5768" t="-9935" r="48099" b="1"/>
          <a:stretch>
            <a:fillRect/>
          </a:stretch>
        </p:blipFill>
        <p:spPr>
          <a:xfrm>
            <a:off x="11806518" y="4948518"/>
            <a:ext cx="385482" cy="734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64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227705" y="6272463"/>
            <a:ext cx="1346062" cy="585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za_tabula_Balts_ar_grafiku_2">
  <p:cSld name="Maza_tabula_Balts_ar_grafiku_2"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5"/>
          <p:cNvSpPr txBox="1">
            <a:spLocks noGrp="1"/>
          </p:cNvSpPr>
          <p:nvPr>
            <p:ph type="title"/>
          </p:nvPr>
        </p:nvSpPr>
        <p:spPr>
          <a:xfrm>
            <a:off x="435495" y="417095"/>
            <a:ext cx="8547139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 panose="020B0604020202020204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8" name="Google Shape;128;p6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410786" y="6426196"/>
            <a:ext cx="908388" cy="295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65" descr="Image"/>
          <p:cNvPicPr preferRelativeResize="0"/>
          <p:nvPr/>
        </p:nvPicPr>
        <p:blipFill rotWithShape="1">
          <a:blip r:embed="rId3"/>
          <a:srcRect t="-4616" r="48100"/>
          <a:stretch>
            <a:fillRect/>
          </a:stretch>
        </p:blipFill>
        <p:spPr>
          <a:xfrm>
            <a:off x="11845076" y="1344706"/>
            <a:ext cx="346924" cy="699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65" descr="Image"/>
          <p:cNvPicPr preferRelativeResize="0"/>
          <p:nvPr/>
        </p:nvPicPr>
        <p:blipFill rotWithShape="1">
          <a:blip r:embed="rId4"/>
          <a:srcRect l="89977" t="-24924"/>
          <a:stretch>
            <a:fillRect/>
          </a:stretch>
        </p:blipFill>
        <p:spPr>
          <a:xfrm>
            <a:off x="0" y="5149850"/>
            <a:ext cx="971202" cy="1019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65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227705" y="6272463"/>
            <a:ext cx="1346062" cy="585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ula">
  <p:cSld name="Tabula"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6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227705" y="6272463"/>
            <a:ext cx="1346062" cy="585537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6"/>
          <p:cNvSpPr txBox="1">
            <a:spLocks noGrp="1"/>
          </p:cNvSpPr>
          <p:nvPr>
            <p:ph type="title"/>
          </p:nvPr>
        </p:nvSpPr>
        <p:spPr>
          <a:xfrm>
            <a:off x="435496" y="417095"/>
            <a:ext cx="8560586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 panose="020B0604020202020204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5" name="Google Shape;135;p66" descr="pasted-image.pdf"/>
          <p:cNvPicPr preferRelativeResize="0"/>
          <p:nvPr/>
        </p:nvPicPr>
        <p:blipFill rotWithShape="1">
          <a:blip r:embed="rId3"/>
          <a:srcRect t="50988"/>
          <a:stretch>
            <a:fillRect/>
          </a:stretch>
        </p:blipFill>
        <p:spPr>
          <a:xfrm>
            <a:off x="9883630" y="0"/>
            <a:ext cx="1035342" cy="50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66" descr="pasted-image.pdf"/>
          <p:cNvPicPr preferRelativeResize="0"/>
          <p:nvPr/>
        </p:nvPicPr>
        <p:blipFill rotWithShape="1">
          <a:blip r:embed="rId4"/>
          <a:srcRect r="10837" b="52329"/>
          <a:stretch>
            <a:fillRect/>
          </a:stretch>
        </p:blipFill>
        <p:spPr>
          <a:xfrm>
            <a:off x="4234057" y="6547911"/>
            <a:ext cx="579990" cy="310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ika josla">
  <p:cSld name="Laika josla"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7"/>
          <p:cNvSpPr txBox="1">
            <a:spLocks noGrp="1"/>
          </p:cNvSpPr>
          <p:nvPr>
            <p:ph type="title"/>
          </p:nvPr>
        </p:nvSpPr>
        <p:spPr>
          <a:xfrm>
            <a:off x="435495" y="417095"/>
            <a:ext cx="8574033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 panose="020B0604020202020204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67"/>
          <p:cNvSpPr txBox="1">
            <a:spLocks noGrp="1"/>
          </p:cNvSpPr>
          <p:nvPr>
            <p:ph type="body" idx="1"/>
          </p:nvPr>
        </p:nvSpPr>
        <p:spPr>
          <a:xfrm>
            <a:off x="634040" y="1860550"/>
            <a:ext cx="10923921" cy="357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40" name="Google Shape;140;p67" descr="pasted-image.pdf"/>
          <p:cNvPicPr preferRelativeResize="0"/>
          <p:nvPr/>
        </p:nvPicPr>
        <p:blipFill rotWithShape="1">
          <a:blip r:embed="rId2"/>
          <a:srcRect t="50988"/>
          <a:stretch>
            <a:fillRect/>
          </a:stretch>
        </p:blipFill>
        <p:spPr>
          <a:xfrm>
            <a:off x="9883630" y="0"/>
            <a:ext cx="1035342" cy="50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67" descr="pasted-image.pdf"/>
          <p:cNvPicPr preferRelativeResize="0"/>
          <p:nvPr/>
        </p:nvPicPr>
        <p:blipFill rotWithShape="1">
          <a:blip r:embed="rId3"/>
          <a:srcRect r="10837" b="52329"/>
          <a:stretch>
            <a:fillRect/>
          </a:stretch>
        </p:blipFill>
        <p:spPr>
          <a:xfrm>
            <a:off x="4234057" y="6547911"/>
            <a:ext cx="579990" cy="310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6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227705" y="6272463"/>
            <a:ext cx="1346062" cy="585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luči un bumbuļi">
  <p:cSld name="Kluči un bumbuļi"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8"/>
          <p:cNvSpPr>
            <a:spLocks noGrp="1"/>
          </p:cNvSpPr>
          <p:nvPr>
            <p:ph type="pic" idx="2"/>
          </p:nvPr>
        </p:nvSpPr>
        <p:spPr>
          <a:xfrm>
            <a:off x="1266825" y="2084294"/>
            <a:ext cx="9658350" cy="365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title"/>
          </p:nvPr>
        </p:nvSpPr>
        <p:spPr>
          <a:xfrm>
            <a:off x="435495" y="417095"/>
            <a:ext cx="8574033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 panose="020B0604020202020204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6" name="Google Shape;146;p6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227705" y="6272463"/>
            <a:ext cx="1346062" cy="585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āts">
  <p:cSld name="Citāts">
    <p:bg>
      <p:bgPr>
        <a:solidFill>
          <a:schemeClr val="accen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9"/>
          <p:cNvSpPr txBox="1">
            <a:spLocks noGrp="1"/>
          </p:cNvSpPr>
          <p:nvPr>
            <p:ph type="title"/>
          </p:nvPr>
        </p:nvSpPr>
        <p:spPr>
          <a:xfrm>
            <a:off x="2813586" y="2101515"/>
            <a:ext cx="6564829" cy="1876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69"/>
          <p:cNvSpPr txBox="1">
            <a:spLocks noGrp="1"/>
          </p:cNvSpPr>
          <p:nvPr>
            <p:ph type="body" idx="1"/>
          </p:nvPr>
        </p:nvSpPr>
        <p:spPr>
          <a:xfrm>
            <a:off x="2813586" y="4807443"/>
            <a:ext cx="6564829" cy="147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150" name="Google Shape;150;p6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621925" y="5978350"/>
            <a:ext cx="947817" cy="308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6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813585" y="1443789"/>
            <a:ext cx="6564830" cy="3167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itāts">
  <p:cSld name="1_Citāts">
    <p:bg>
      <p:bgPr>
        <a:solidFill>
          <a:schemeClr val="accent2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0"/>
          <p:cNvSpPr txBox="1">
            <a:spLocks noGrp="1"/>
          </p:cNvSpPr>
          <p:nvPr>
            <p:ph type="title"/>
          </p:nvPr>
        </p:nvSpPr>
        <p:spPr>
          <a:xfrm>
            <a:off x="2813586" y="2101515"/>
            <a:ext cx="6564829" cy="1876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70"/>
          <p:cNvSpPr txBox="1">
            <a:spLocks noGrp="1"/>
          </p:cNvSpPr>
          <p:nvPr>
            <p:ph type="body" idx="1"/>
          </p:nvPr>
        </p:nvSpPr>
        <p:spPr>
          <a:xfrm>
            <a:off x="2813586" y="4807443"/>
            <a:ext cx="6564829" cy="147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155" name="Google Shape;155;p7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621925" y="5978350"/>
            <a:ext cx="947817" cy="308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7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813585" y="1443789"/>
            <a:ext cx="6564830" cy="3167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itāts">
  <p:cSld name="2_Citāts">
    <p:bg>
      <p:bgPr>
        <a:solidFill>
          <a:srgbClr val="00B4A4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7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813585" y="1443789"/>
            <a:ext cx="6564830" cy="316741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71"/>
          <p:cNvSpPr txBox="1">
            <a:spLocks noGrp="1"/>
          </p:cNvSpPr>
          <p:nvPr>
            <p:ph type="title"/>
          </p:nvPr>
        </p:nvSpPr>
        <p:spPr>
          <a:xfrm>
            <a:off x="2813586" y="2101515"/>
            <a:ext cx="6564829" cy="1876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71"/>
          <p:cNvSpPr txBox="1">
            <a:spLocks noGrp="1"/>
          </p:cNvSpPr>
          <p:nvPr>
            <p:ph type="body" idx="1"/>
          </p:nvPr>
        </p:nvSpPr>
        <p:spPr>
          <a:xfrm>
            <a:off x="2813586" y="4807443"/>
            <a:ext cx="6564829" cy="147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161" name="Google Shape;161;p7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621925" y="5978350"/>
            <a:ext cx="947817" cy="308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tbalstītāji_sānā">
  <p:cSld name="Atbalstītāji_sānā">
    <p:bg>
      <p:bgPr>
        <a:solidFill>
          <a:schemeClr val="accent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2"/>
          <p:cNvSpPr txBox="1">
            <a:spLocks noGrp="1"/>
          </p:cNvSpPr>
          <p:nvPr>
            <p:ph type="title"/>
          </p:nvPr>
        </p:nvSpPr>
        <p:spPr>
          <a:xfrm>
            <a:off x="435497" y="417095"/>
            <a:ext cx="7842230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72"/>
          <p:cNvSpPr txBox="1">
            <a:spLocks noGrp="1"/>
          </p:cNvSpPr>
          <p:nvPr>
            <p:ph type="body" idx="1"/>
          </p:nvPr>
        </p:nvSpPr>
        <p:spPr>
          <a:xfrm>
            <a:off x="435496" y="2406315"/>
            <a:ext cx="7842231" cy="381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 panose="020B0604020202020204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 panose="020B0604020202020204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/>
              <a:buNone/>
              <a:defRPr sz="16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65" name="Google Shape;165;p7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654009" y="6026476"/>
            <a:ext cx="947817" cy="30827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72"/>
          <p:cNvSpPr/>
          <p:nvPr/>
        </p:nvSpPr>
        <p:spPr>
          <a:xfrm>
            <a:off x="8935453" y="0"/>
            <a:ext cx="3256547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7" name="Google Shape;167;p7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843933" y="856573"/>
            <a:ext cx="1458788" cy="47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7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890543" y="2186266"/>
            <a:ext cx="1552418" cy="1552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72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9890543" y="4299414"/>
            <a:ext cx="1655911" cy="47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72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9761177" y="5528957"/>
            <a:ext cx="1914645" cy="413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ela_Bilde_Pa_Visu_Slaidu">
  <p:cSld name="Liela_Bilde_Pa_Visu_Slaidu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ula_lillā">
  <p:cSld name="Tabula_lillā">
    <p:bg>
      <p:bgPr>
        <a:solidFill>
          <a:schemeClr val="accent1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7"/>
          <p:cNvSpPr txBox="1">
            <a:spLocks noGrp="1"/>
          </p:cNvSpPr>
          <p:nvPr>
            <p:ph type="title"/>
          </p:nvPr>
        </p:nvSpPr>
        <p:spPr>
          <a:xfrm>
            <a:off x="435496" y="417095"/>
            <a:ext cx="8560585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8" name="Google Shape;188;p7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654009" y="6026476"/>
            <a:ext cx="947817" cy="308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hēma_Pa_Visu_Slaidu_ar_Malām">
  <p:cSld name="Shēma_Pa_Visu_Slaidu_ar_Malām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4"/>
          <p:cNvSpPr>
            <a:spLocks noGrp="1"/>
          </p:cNvSpPr>
          <p:nvPr>
            <p:ph type="pic" idx="2"/>
          </p:nvPr>
        </p:nvSpPr>
        <p:spPr>
          <a:xfrm>
            <a:off x="585537" y="541422"/>
            <a:ext cx="11020926" cy="577515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ldies!">
  <p:cSld name="Paldies!">
    <p:bg>
      <p:bgPr>
        <a:solidFill>
          <a:schemeClr val="accen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5"/>
          <p:cNvSpPr txBox="1">
            <a:spLocks noGrp="1"/>
          </p:cNvSpPr>
          <p:nvPr>
            <p:ph type="title"/>
          </p:nvPr>
        </p:nvSpPr>
        <p:spPr>
          <a:xfrm>
            <a:off x="3514165" y="2642347"/>
            <a:ext cx="5163671" cy="1573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75"/>
          <p:cNvSpPr txBox="1">
            <a:spLocks noGrp="1"/>
          </p:cNvSpPr>
          <p:nvPr>
            <p:ph type="body" idx="1"/>
          </p:nvPr>
        </p:nvSpPr>
        <p:spPr>
          <a:xfrm>
            <a:off x="3513932" y="4397375"/>
            <a:ext cx="5164137" cy="142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>
                <a:solidFill>
                  <a:schemeClr val="lt2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8" name="Google Shape;178;p7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621925" y="5978350"/>
            <a:ext cx="947817" cy="308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tbalstitaji_Slaidos">
  <p:cSld name="Atbalstitaji_Slaidos">
    <p:bg>
      <p:bgPr>
        <a:solidFill>
          <a:schemeClr val="accent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6"/>
          <p:cNvSpPr txBox="1">
            <a:spLocks noGrp="1"/>
          </p:cNvSpPr>
          <p:nvPr>
            <p:ph type="title"/>
          </p:nvPr>
        </p:nvSpPr>
        <p:spPr>
          <a:xfrm>
            <a:off x="2550619" y="1855693"/>
            <a:ext cx="7090763" cy="1573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76"/>
          <p:cNvSpPr txBox="1">
            <a:spLocks noGrp="1"/>
          </p:cNvSpPr>
          <p:nvPr>
            <p:ph type="body" idx="1"/>
          </p:nvPr>
        </p:nvSpPr>
        <p:spPr>
          <a:xfrm>
            <a:off x="2550619" y="3523129"/>
            <a:ext cx="7090763" cy="147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p76"/>
          <p:cNvSpPr/>
          <p:nvPr/>
        </p:nvSpPr>
        <p:spPr>
          <a:xfrm>
            <a:off x="0" y="5717894"/>
            <a:ext cx="12192000" cy="114010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83" name="Google Shape;183;p76"/>
          <p:cNvPicPr preferRelativeResize="0"/>
          <p:nvPr/>
        </p:nvPicPr>
        <p:blipFill rotWithShape="1">
          <a:blip r:embed="rId2"/>
          <a:srcRect l="49729" t="971"/>
          <a:stretch>
            <a:fillRect/>
          </a:stretch>
        </p:blipFill>
        <p:spPr>
          <a:xfrm>
            <a:off x="10506466" y="6053328"/>
            <a:ext cx="1207896" cy="515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7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676808" y="6115556"/>
            <a:ext cx="1170827" cy="336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7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561438" y="6137168"/>
            <a:ext cx="1601135" cy="346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ula_lillā">
  <p:cSld name="Tabula_lillā">
    <p:bg>
      <p:bgPr>
        <a:solidFill>
          <a:schemeClr val="accent1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7"/>
          <p:cNvSpPr txBox="1">
            <a:spLocks noGrp="1"/>
          </p:cNvSpPr>
          <p:nvPr>
            <p:ph type="title"/>
          </p:nvPr>
        </p:nvSpPr>
        <p:spPr>
          <a:xfrm>
            <a:off x="435496" y="417095"/>
            <a:ext cx="8560585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8" name="Google Shape;188;p7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654009" y="6026476"/>
            <a:ext cx="947817" cy="308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ula_Balts_ar_grafiku">
  <p:cSld name="Tabula_Balts_ar_grafiku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8"/>
          <p:cNvSpPr>
            <a:spLocks noGrp="1"/>
          </p:cNvSpPr>
          <p:nvPr>
            <p:ph type="chart" idx="2"/>
          </p:nvPr>
        </p:nvSpPr>
        <p:spPr>
          <a:xfrm>
            <a:off x="1250950" y="2164976"/>
            <a:ext cx="9690100" cy="3610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1" name="Google Shape;191;p78"/>
          <p:cNvSpPr txBox="1">
            <a:spLocks noGrp="1"/>
          </p:cNvSpPr>
          <p:nvPr>
            <p:ph type="title"/>
          </p:nvPr>
        </p:nvSpPr>
        <p:spPr>
          <a:xfrm>
            <a:off x="435496" y="417095"/>
            <a:ext cx="9246386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 panose="020B0604020202020204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2" name="Google Shape;192;p78" descr="Image"/>
          <p:cNvPicPr preferRelativeResize="0"/>
          <p:nvPr/>
        </p:nvPicPr>
        <p:blipFill rotWithShape="1">
          <a:blip r:embed="rId2"/>
          <a:srcRect l="50000"/>
          <a:stretch>
            <a:fillRect/>
          </a:stretch>
        </p:blipFill>
        <p:spPr>
          <a:xfrm>
            <a:off x="-1" y="900836"/>
            <a:ext cx="524021" cy="1048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78" descr="Image"/>
          <p:cNvPicPr preferRelativeResize="0"/>
          <p:nvPr/>
        </p:nvPicPr>
        <p:blipFill rotWithShape="1">
          <a:blip r:embed="rId3"/>
          <a:srcRect l="-5768" t="-9935" r="48099" b="1"/>
          <a:stretch>
            <a:fillRect/>
          </a:stretch>
        </p:blipFill>
        <p:spPr>
          <a:xfrm>
            <a:off x="11806518" y="4948518"/>
            <a:ext cx="385482" cy="734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7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227705" y="6272463"/>
            <a:ext cx="1346062" cy="585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ula_Balts_ar_grafiku_3">
  <p:cSld name="Tabula_Balts_ar_grafiku_3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9"/>
          <p:cNvSpPr>
            <a:spLocks noGrp="1"/>
          </p:cNvSpPr>
          <p:nvPr>
            <p:ph type="chart" idx="2"/>
          </p:nvPr>
        </p:nvSpPr>
        <p:spPr>
          <a:xfrm>
            <a:off x="1250950" y="2164976"/>
            <a:ext cx="9690100" cy="3610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7" name="Google Shape;197;p79"/>
          <p:cNvSpPr txBox="1">
            <a:spLocks noGrp="1"/>
          </p:cNvSpPr>
          <p:nvPr>
            <p:ph type="title"/>
          </p:nvPr>
        </p:nvSpPr>
        <p:spPr>
          <a:xfrm>
            <a:off x="435496" y="417095"/>
            <a:ext cx="9246386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 panose="020B0604020202020204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8" name="Google Shape;198;p7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410786" y="6426196"/>
            <a:ext cx="908388" cy="295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79" descr="Image"/>
          <p:cNvPicPr preferRelativeResize="0"/>
          <p:nvPr/>
        </p:nvPicPr>
        <p:blipFill rotWithShape="1">
          <a:blip r:embed="rId3"/>
          <a:srcRect t="-4616" r="48100"/>
          <a:stretch>
            <a:fillRect/>
          </a:stretch>
        </p:blipFill>
        <p:spPr>
          <a:xfrm>
            <a:off x="11845076" y="1344706"/>
            <a:ext cx="346924" cy="699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79" descr="Image"/>
          <p:cNvPicPr preferRelativeResize="0"/>
          <p:nvPr/>
        </p:nvPicPr>
        <p:blipFill rotWithShape="1">
          <a:blip r:embed="rId4"/>
          <a:srcRect l="89977" t="-24924"/>
          <a:stretch>
            <a:fillRect/>
          </a:stretch>
        </p:blipFill>
        <p:spPr>
          <a:xfrm>
            <a:off x="0" y="5149850"/>
            <a:ext cx="971202" cy="1019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79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227705" y="6272463"/>
            <a:ext cx="1346062" cy="585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ula_lillā_atbalstītāji">
  <p:cSld name="Tabula_lillā_atbalstītāji">
    <p:bg>
      <p:bgPr>
        <a:solidFill>
          <a:schemeClr val="accen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0"/>
          <p:cNvSpPr/>
          <p:nvPr/>
        </p:nvSpPr>
        <p:spPr>
          <a:xfrm>
            <a:off x="10186988" y="6272463"/>
            <a:ext cx="1427496" cy="5855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4" name="Google Shape;204;p80"/>
          <p:cNvSpPr txBox="1">
            <a:spLocks noGrp="1"/>
          </p:cNvSpPr>
          <p:nvPr>
            <p:ph type="title"/>
          </p:nvPr>
        </p:nvSpPr>
        <p:spPr>
          <a:xfrm>
            <a:off x="435496" y="417095"/>
            <a:ext cx="8533692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5" name="Google Shape;205;p8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410786" y="6426196"/>
            <a:ext cx="908388" cy="29544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80"/>
          <p:cNvSpPr/>
          <p:nvPr/>
        </p:nvSpPr>
        <p:spPr>
          <a:xfrm>
            <a:off x="0" y="5662863"/>
            <a:ext cx="12192000" cy="11951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7" name="Google Shape;207;p8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783529" y="6067037"/>
            <a:ext cx="908388" cy="294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80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518569" y="5803200"/>
            <a:ext cx="966690" cy="96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80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8153224" y="6124237"/>
            <a:ext cx="1031136" cy="29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80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6460892" y="6157653"/>
            <a:ext cx="1192249" cy="257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zā_tabula_lillā">
  <p:cSld name="Mazā_tabula_lillā">
    <p:bg>
      <p:bgPr>
        <a:solidFill>
          <a:schemeClr val="accen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81"/>
          <p:cNvSpPr txBox="1">
            <a:spLocks noGrp="1"/>
          </p:cNvSpPr>
          <p:nvPr>
            <p:ph type="title"/>
          </p:nvPr>
        </p:nvSpPr>
        <p:spPr>
          <a:xfrm>
            <a:off x="435496" y="417095"/>
            <a:ext cx="8560586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13" name="Google Shape;213;p8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654009" y="6026476"/>
            <a:ext cx="947817" cy="308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017807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droppedImage.pdf" descr="droppedImage.pdf"/>
          <p:cNvPicPr>
            <a:picLocks noChangeAspect="1"/>
          </p:cNvPicPr>
          <p:nvPr/>
        </p:nvPicPr>
        <p:blipFill>
          <a:blip r:embed="rId2">
            <a:alphaModFix amt="34684"/>
          </a:blip>
          <a:stretch>
            <a:fillRect/>
          </a:stretch>
        </p:blipFill>
        <p:spPr>
          <a:xfrm>
            <a:off x="6111240" y="857250"/>
            <a:ext cx="5318760" cy="5154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mgs-logo-icon.jpg" descr="mgs-logo-icon.jpg"/>
          <p:cNvPicPr>
            <a:picLocks noChangeAspect="1"/>
          </p:cNvPicPr>
          <p:nvPr/>
        </p:nvPicPr>
        <p:blipFill>
          <a:blip r:embed="rId3"/>
          <a:srcRect l="5623" r="5623"/>
          <a:stretch>
            <a:fillRect/>
          </a:stretch>
        </p:blipFill>
        <p:spPr>
          <a:xfrm>
            <a:off x="137160" y="6149340"/>
            <a:ext cx="671255" cy="651510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Mountain Goat Software, LLC"/>
          <p:cNvSpPr txBox="1"/>
          <p:nvPr/>
        </p:nvSpPr>
        <p:spPr>
          <a:xfrm>
            <a:off x="766093" y="6461116"/>
            <a:ext cx="3093721" cy="290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90" tIns="34290" rIns="34290" bIns="34290" anchor="ctr">
            <a:spAutoFit/>
          </a:bodyPr>
          <a:lstStyle>
            <a:lvl1pPr algn="l">
              <a:defRPr sz="1600">
                <a:solidFill>
                  <a:srgbClr val="728FBC"/>
                </a:solidFill>
              </a:defRPr>
            </a:lvl1pPr>
          </a:lstStyle>
          <a:p>
            <a:r>
              <a:rPr sz="1440"/>
              <a:t>Mountain Goat Software, LLC</a:t>
            </a:r>
          </a:p>
        </p:txBody>
      </p:sp>
      <p:pic>
        <p:nvPicPr>
          <p:cNvPr id="27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9840" y="6271821"/>
            <a:ext cx="1569720" cy="414729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189B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8469646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ula_lillā_atbalstītāji">
  <p:cSld name="Tabula_lillā_atbalstītāji">
    <p:bg>
      <p:bgPr>
        <a:solidFill>
          <a:schemeClr val="accen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0"/>
          <p:cNvSpPr/>
          <p:nvPr/>
        </p:nvSpPr>
        <p:spPr>
          <a:xfrm>
            <a:off x="10186988" y="6272463"/>
            <a:ext cx="1427496" cy="5855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4" name="Google Shape;204;p80"/>
          <p:cNvSpPr txBox="1">
            <a:spLocks noGrp="1"/>
          </p:cNvSpPr>
          <p:nvPr>
            <p:ph type="title"/>
          </p:nvPr>
        </p:nvSpPr>
        <p:spPr>
          <a:xfrm>
            <a:off x="435496" y="417095"/>
            <a:ext cx="8533692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5" name="Google Shape;205;p8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410786" y="6426196"/>
            <a:ext cx="908388" cy="29544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80"/>
          <p:cNvSpPr/>
          <p:nvPr/>
        </p:nvSpPr>
        <p:spPr>
          <a:xfrm>
            <a:off x="0" y="5662863"/>
            <a:ext cx="12192000" cy="11951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7" name="Google Shape;207;p8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783529" y="6067037"/>
            <a:ext cx="908388" cy="294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80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518569" y="5803200"/>
            <a:ext cx="966690" cy="96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80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8153224" y="6124237"/>
            <a:ext cx="1031136" cy="29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80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6460892" y="6157653"/>
            <a:ext cx="1192249" cy="257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zā_tabula_lillā">
  <p:cSld name="Mazā_tabula_lillā">
    <p:bg>
      <p:bgPr>
        <a:solidFill>
          <a:schemeClr val="accen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81"/>
          <p:cNvSpPr txBox="1">
            <a:spLocks noGrp="1"/>
          </p:cNvSpPr>
          <p:nvPr>
            <p:ph type="title"/>
          </p:nvPr>
        </p:nvSpPr>
        <p:spPr>
          <a:xfrm>
            <a:off x="435496" y="417095"/>
            <a:ext cx="8560586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13" name="Google Shape;213;p8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654009" y="6026476"/>
            <a:ext cx="947817" cy="308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kšs_Ja_Nepieciešams">
  <p:cSld name="Tukšs_Ja_Nepieciešams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evadslaids" type="title">
  <p:cSld name="Ievadslaids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4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-29124"/>
            <a:ext cx="12192000" cy="68871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40"/>
          <p:cNvSpPr txBox="1">
            <a:spLocks noGrp="1"/>
          </p:cNvSpPr>
          <p:nvPr>
            <p:ph type="ctrTitle"/>
          </p:nvPr>
        </p:nvSpPr>
        <p:spPr>
          <a:xfrm>
            <a:off x="5101388" y="1989221"/>
            <a:ext cx="5566611" cy="1520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" name="Google Shape;15;p4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031958" y="523543"/>
            <a:ext cx="9144000" cy="288457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40"/>
          <p:cNvSpPr txBox="1">
            <a:spLocks noGrp="1"/>
          </p:cNvSpPr>
          <p:nvPr>
            <p:ph type="subTitle" idx="1"/>
          </p:nvPr>
        </p:nvSpPr>
        <p:spPr>
          <a:xfrm>
            <a:off x="1524000" y="4235116"/>
            <a:ext cx="9144000" cy="74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40"/>
          <p:cNvSpPr/>
          <p:nvPr/>
        </p:nvSpPr>
        <p:spPr>
          <a:xfrm>
            <a:off x="0" y="5311588"/>
            <a:ext cx="12192000" cy="15464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8" name="Google Shape;18;p40"/>
          <p:cNvGrpSpPr/>
          <p:nvPr/>
        </p:nvGrpSpPr>
        <p:grpSpPr>
          <a:xfrm>
            <a:off x="4018779" y="5515383"/>
            <a:ext cx="4154441" cy="1138821"/>
            <a:chOff x="3968608" y="4652963"/>
            <a:chExt cx="4154441" cy="1138821"/>
          </a:xfrm>
        </p:grpSpPr>
        <p:pic>
          <p:nvPicPr>
            <p:cNvPr id="19" name="Google Shape;19;p40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3968608" y="4912211"/>
              <a:ext cx="4154441" cy="8795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20;p40"/>
            <p:cNvSpPr txBox="1"/>
            <p:nvPr/>
          </p:nvSpPr>
          <p:spPr>
            <a:xfrm>
              <a:off x="4226735" y="4652963"/>
              <a:ext cx="3738524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lv-LV" sz="1000" b="0" i="0" u="none" strike="noStrike" cap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Projekts Nr. 8.3.1.1/16/I/002 Kompetenču pieeja mācību saturā</a:t>
              </a:r>
              <a:endParaRPr sz="10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tbalstītāji_ar_ES_joslu">
  <p:cSld name="Atbalstītāji_ar_ES_joslu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Google Shape;31;p42"/>
          <p:cNvCxnSpPr/>
          <p:nvPr/>
        </p:nvCxnSpPr>
        <p:spPr>
          <a:xfrm>
            <a:off x="2518611" y="4235116"/>
            <a:ext cx="7347284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2" name="Google Shape;32;p42"/>
          <p:cNvGrpSpPr/>
          <p:nvPr/>
        </p:nvGrpSpPr>
        <p:grpSpPr>
          <a:xfrm>
            <a:off x="4115032" y="4574904"/>
            <a:ext cx="4154441" cy="1138821"/>
            <a:chOff x="3968608" y="4652963"/>
            <a:chExt cx="4154441" cy="1138821"/>
          </a:xfrm>
        </p:grpSpPr>
        <p:pic>
          <p:nvPicPr>
            <p:cNvPr id="33" name="Google Shape;33;p42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3968608" y="4912211"/>
              <a:ext cx="4154441" cy="8795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" name="Google Shape;34;p42"/>
            <p:cNvSpPr txBox="1"/>
            <p:nvPr/>
          </p:nvSpPr>
          <p:spPr>
            <a:xfrm>
              <a:off x="4226735" y="4652963"/>
              <a:ext cx="3738524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lv-LV" sz="10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Projekts Nr. 8.3.1.1/16/I/002 Kompetenču pieeja mācību saturā</a:t>
              </a:r>
              <a:endParaRPr sz="10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33.xml"/><Relationship Id="rId39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28.xml"/><Relationship Id="rId34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9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36.xml"/><Relationship Id="rId41" Type="http://schemas.openxmlformats.org/officeDocument/2006/relationships/slideLayout" Target="../slideLayouts/slideLayout48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31" Type="http://schemas.openxmlformats.org/officeDocument/2006/relationships/slideLayout" Target="../slideLayouts/slideLayout3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theme" Target="../theme/theme2.xml"/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9"/>
          <p:cNvSpPr txBox="1">
            <a:spLocks noGrp="1"/>
          </p:cNvSpPr>
          <p:nvPr>
            <p:ph type="title"/>
          </p:nvPr>
        </p:nvSpPr>
        <p:spPr>
          <a:xfrm>
            <a:off x="403412" y="365125"/>
            <a:ext cx="109503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9"/>
          <p:cNvSpPr txBox="1">
            <a:spLocks noGrp="1"/>
          </p:cNvSpPr>
          <p:nvPr>
            <p:ph type="body" idx="1"/>
          </p:nvPr>
        </p:nvSpPr>
        <p:spPr>
          <a:xfrm>
            <a:off x="1075764" y="2178423"/>
            <a:ext cx="10278035" cy="3998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9"/>
          <p:cNvSpPr txBox="1">
            <a:spLocks noGrp="1"/>
          </p:cNvSpPr>
          <p:nvPr>
            <p:ph type="title"/>
          </p:nvPr>
        </p:nvSpPr>
        <p:spPr>
          <a:xfrm>
            <a:off x="403412" y="365125"/>
            <a:ext cx="109503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9"/>
          <p:cNvSpPr txBox="1">
            <a:spLocks noGrp="1"/>
          </p:cNvSpPr>
          <p:nvPr>
            <p:ph type="body" idx="1"/>
          </p:nvPr>
        </p:nvSpPr>
        <p:spPr>
          <a:xfrm>
            <a:off x="1075764" y="2178423"/>
            <a:ext cx="10278035" cy="3998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8" r:id="rId22"/>
    <p:sldLayoutId id="2147483679" r:id="rId23"/>
    <p:sldLayoutId id="2147483680" r:id="rId24"/>
    <p:sldLayoutId id="2147483681" r:id="rId25"/>
    <p:sldLayoutId id="2147483682" r:id="rId26"/>
    <p:sldLayoutId id="2147483683" r:id="rId27"/>
    <p:sldLayoutId id="2147483684" r:id="rId28"/>
    <p:sldLayoutId id="2147483685" r:id="rId29"/>
    <p:sldLayoutId id="2147483686" r:id="rId30"/>
    <p:sldLayoutId id="2147483687" r:id="rId31"/>
    <p:sldLayoutId id="2147483688" r:id="rId32"/>
    <p:sldLayoutId id="2147483689" r:id="rId33"/>
    <p:sldLayoutId id="2147483690" r:id="rId34"/>
    <p:sldLayoutId id="2147483691" r:id="rId35"/>
    <p:sldLayoutId id="2147483692" r:id="rId36"/>
    <p:sldLayoutId id="2147483693" r:id="rId37"/>
    <p:sldLayoutId id="2147483694" r:id="rId38"/>
    <p:sldLayoutId id="2147483695" r:id="rId39"/>
    <p:sldLayoutId id="2147483696" r:id="rId40"/>
    <p:sldLayoutId id="2147483697" r:id="rId41"/>
    <p:sldLayoutId id="2147483698" r:id="rId4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8.xml"/><Relationship Id="rId5" Type="http://schemas.openxmlformats.org/officeDocument/2006/relationships/hyperlink" Target="http://www.agilemanifesto.org/" TargetMode="External"/><Relationship Id="rId4" Type="http://schemas.openxmlformats.org/officeDocument/2006/relationships/hyperlink" Target="http://www.agilemanifesto.org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8.xml"/><Relationship Id="rId5" Type="http://schemas.openxmlformats.org/officeDocument/2006/relationships/hyperlink" Target="http://www.agilemanifesto.org/" TargetMode="External"/><Relationship Id="rId4" Type="http://schemas.openxmlformats.org/officeDocument/2006/relationships/hyperlink" Target="http://www.agilemanifesto.or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untangoatsoftware.com/scrum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"/>
          <p:cNvSpPr txBox="1">
            <a:spLocks noGrp="1"/>
          </p:cNvSpPr>
          <p:nvPr>
            <p:ph type="ctrTitle"/>
          </p:nvPr>
        </p:nvSpPr>
        <p:spPr>
          <a:xfrm>
            <a:off x="5101388" y="1989221"/>
            <a:ext cx="5566611" cy="1520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lv-LV" sz="4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Programmatūras</a:t>
            </a:r>
            <a:br>
              <a:rPr lang="lv-LV" sz="4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r>
              <a:rPr lang="lv-LV" sz="4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dzīves cikls</a:t>
            </a:r>
            <a:br>
              <a:rPr lang="lv-LV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br>
              <a:rPr lang="lv-LV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br>
              <a:rPr lang="lv-LV" dirty="0"/>
            </a:br>
            <a:r>
              <a:rPr lang="lv-LV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Anita Līva</a:t>
            </a:r>
            <a:br>
              <a:rPr lang="lv-LV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r>
              <a:rPr lang="lv-LV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Marina Juzova</a:t>
            </a:r>
            <a:endParaRPr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0" name="Google Shape;220;p1"/>
          <p:cNvSpPr txBox="1">
            <a:spLocks noGrp="1"/>
          </p:cNvSpPr>
          <p:nvPr>
            <p:ph type="subTitle" idx="1"/>
          </p:nvPr>
        </p:nvSpPr>
        <p:spPr>
          <a:xfrm>
            <a:off x="1280160" y="4377356"/>
            <a:ext cx="9144000" cy="74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lv-LV" dirty="0"/>
              <a:t>www.skola2030.lv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lv-LV" dirty="0"/>
              <a:t>facebook.com/Skola2030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496" y="417095"/>
            <a:ext cx="8587479" cy="1289635"/>
          </a:xfrm>
        </p:spPr>
        <p:txBody>
          <a:bodyPr/>
          <a:lstStyle/>
          <a:p>
            <a:r>
              <a:rPr lang="lv-LV" dirty="0" err="1">
                <a:solidFill>
                  <a:srgbClr val="5491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Inkrementa</a:t>
            </a:r>
            <a:r>
              <a:rPr lang="lv-LV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lv-LV" dirty="0">
                <a:solidFill>
                  <a:srgbClr val="5491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modelis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0288784" y="5046381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v-LV" dirty="0"/>
          </a:p>
        </p:txBody>
      </p:sp>
      <p:sp>
        <p:nvSpPr>
          <p:cNvPr id="49" name="TextBox 48"/>
          <p:cNvSpPr txBox="1"/>
          <p:nvPr/>
        </p:nvSpPr>
        <p:spPr>
          <a:xfrm>
            <a:off x="6444393" y="6851683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v-LV" dirty="0"/>
          </a:p>
        </p:txBody>
      </p:sp>
      <p:sp>
        <p:nvSpPr>
          <p:cNvPr id="27" name="TextBox 26"/>
          <p:cNvSpPr txBox="1"/>
          <p:nvPr/>
        </p:nvSpPr>
        <p:spPr>
          <a:xfrm>
            <a:off x="1028047" y="2955740"/>
            <a:ext cx="2205171" cy="400110"/>
          </a:xfrm>
          <a:prstGeom prst="rect">
            <a:avLst/>
          </a:prstGeom>
          <a:solidFill>
            <a:srgbClr val="38A2C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lv-LV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Projektēšana</a:t>
            </a:r>
            <a:endParaRPr lang="lv-LV" sz="2000" dirty="0">
              <a:ln>
                <a:solidFill>
                  <a:srgbClr val="00B0F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305540" y="3511572"/>
            <a:ext cx="2331827" cy="400110"/>
          </a:xfrm>
          <a:prstGeom prst="rect">
            <a:avLst/>
          </a:prstGeom>
          <a:solidFill>
            <a:srgbClr val="38A2C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lv-LV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Programmēšana</a:t>
            </a:r>
            <a:endParaRPr lang="lv-LV" sz="2000" dirty="0">
              <a:ln>
                <a:solidFill>
                  <a:srgbClr val="00B0F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3621" y="4632266"/>
            <a:ext cx="2189248" cy="400110"/>
          </a:xfrm>
          <a:prstGeom prst="rect">
            <a:avLst/>
          </a:prstGeom>
          <a:solidFill>
            <a:srgbClr val="38A2C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lv-LV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Dokumentēšana</a:t>
            </a:r>
            <a:endParaRPr lang="lv-LV" sz="2000" dirty="0">
              <a:ln>
                <a:solidFill>
                  <a:srgbClr val="00B0F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613958" y="4067404"/>
            <a:ext cx="2189247" cy="400110"/>
          </a:xfrm>
          <a:prstGeom prst="rect">
            <a:avLst/>
          </a:prstGeom>
          <a:solidFill>
            <a:srgbClr val="38A2C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lv-LV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Testēšana             </a:t>
            </a:r>
            <a:endParaRPr lang="lv-LV" sz="2000" dirty="0">
              <a:ln>
                <a:solidFill>
                  <a:srgbClr val="00B0F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214716" y="5275626"/>
            <a:ext cx="2431043" cy="400110"/>
          </a:xfrm>
          <a:prstGeom prst="rect">
            <a:avLst/>
          </a:prstGeom>
          <a:solidFill>
            <a:srgbClr val="38A2C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lv-LV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Ieviesta versija 1</a:t>
            </a:r>
            <a:endParaRPr lang="lv-LV" sz="2000" dirty="0">
              <a:ln>
                <a:solidFill>
                  <a:srgbClr val="00B0F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996083" y="1214436"/>
            <a:ext cx="28355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v-LV" sz="2400" dirty="0">
                <a:solidFill>
                  <a:srgbClr val="5491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Iteratīvais</a:t>
            </a:r>
            <a:r>
              <a:rPr lang="lv-LV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lv-LV" sz="2400" dirty="0">
                <a:solidFill>
                  <a:srgbClr val="5491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modelis</a:t>
            </a:r>
            <a:endParaRPr lang="lv-LV" sz="2400" dirty="0"/>
          </a:p>
        </p:txBody>
      </p:sp>
      <p:sp>
        <p:nvSpPr>
          <p:cNvPr id="43" name="TextBox 42"/>
          <p:cNvSpPr txBox="1"/>
          <p:nvPr/>
        </p:nvSpPr>
        <p:spPr>
          <a:xfrm>
            <a:off x="4101383" y="2955740"/>
            <a:ext cx="2205171" cy="400110"/>
          </a:xfrm>
          <a:prstGeom prst="rect">
            <a:avLst/>
          </a:prstGeom>
          <a:solidFill>
            <a:srgbClr val="38A2C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lv-LV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Projektēšana</a:t>
            </a:r>
            <a:endParaRPr lang="lv-LV" sz="2000" dirty="0">
              <a:ln>
                <a:solidFill>
                  <a:srgbClr val="00B0F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28047" y="2031972"/>
            <a:ext cx="8927322" cy="523220"/>
          </a:xfrm>
          <a:prstGeom prst="rect">
            <a:avLst/>
          </a:prstGeom>
          <a:solidFill>
            <a:srgbClr val="38A2C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lv-LV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Prasību analīze</a:t>
            </a:r>
            <a:endParaRPr lang="lv-LV" sz="2800" dirty="0">
              <a:ln>
                <a:solidFill>
                  <a:srgbClr val="00B0F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378876" y="3511572"/>
            <a:ext cx="2331827" cy="400110"/>
          </a:xfrm>
          <a:prstGeom prst="rect">
            <a:avLst/>
          </a:prstGeom>
          <a:solidFill>
            <a:srgbClr val="38A2C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lv-LV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Programmēšana</a:t>
            </a:r>
            <a:endParaRPr lang="lv-LV" sz="2000" dirty="0">
              <a:ln>
                <a:solidFill>
                  <a:srgbClr val="00B0F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056957" y="4632266"/>
            <a:ext cx="2189248" cy="400110"/>
          </a:xfrm>
          <a:prstGeom prst="rect">
            <a:avLst/>
          </a:prstGeom>
          <a:solidFill>
            <a:srgbClr val="38A2C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lv-LV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Dokumentēšana</a:t>
            </a:r>
            <a:endParaRPr lang="lv-LV" sz="2000" dirty="0">
              <a:ln>
                <a:solidFill>
                  <a:srgbClr val="00B0F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687294" y="4067404"/>
            <a:ext cx="2189247" cy="400110"/>
          </a:xfrm>
          <a:prstGeom prst="rect">
            <a:avLst/>
          </a:prstGeom>
          <a:solidFill>
            <a:srgbClr val="38A2C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lv-LV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Testēšana             </a:t>
            </a:r>
            <a:endParaRPr lang="lv-LV" sz="2000" dirty="0">
              <a:ln>
                <a:solidFill>
                  <a:srgbClr val="00B0F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288052" y="5275626"/>
            <a:ext cx="2431043" cy="400110"/>
          </a:xfrm>
          <a:prstGeom prst="rect">
            <a:avLst/>
          </a:prstGeom>
          <a:solidFill>
            <a:srgbClr val="38A2C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lv-LV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Ieviesta versija 2</a:t>
            </a:r>
            <a:endParaRPr lang="lv-LV" sz="2000" dirty="0">
              <a:ln>
                <a:solidFill>
                  <a:srgbClr val="00B0F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008881" y="2955740"/>
            <a:ext cx="2205171" cy="400110"/>
          </a:xfrm>
          <a:prstGeom prst="rect">
            <a:avLst/>
          </a:prstGeom>
          <a:solidFill>
            <a:srgbClr val="38A2C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lv-LV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Projektēšana</a:t>
            </a:r>
            <a:endParaRPr lang="lv-LV" sz="2000" dirty="0">
              <a:ln>
                <a:solidFill>
                  <a:srgbClr val="00B0F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286374" y="3511572"/>
            <a:ext cx="2331827" cy="400110"/>
          </a:xfrm>
          <a:prstGeom prst="rect">
            <a:avLst/>
          </a:prstGeom>
          <a:solidFill>
            <a:srgbClr val="38A2C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lv-LV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Programmēšana</a:t>
            </a:r>
            <a:endParaRPr lang="lv-LV" sz="2000" dirty="0">
              <a:ln>
                <a:solidFill>
                  <a:srgbClr val="00B0F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964455" y="4632266"/>
            <a:ext cx="2189248" cy="400110"/>
          </a:xfrm>
          <a:prstGeom prst="rect">
            <a:avLst/>
          </a:prstGeom>
          <a:solidFill>
            <a:srgbClr val="38A2C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lv-LV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Dokumentēšana</a:t>
            </a:r>
            <a:endParaRPr lang="lv-LV" sz="2000" dirty="0">
              <a:ln>
                <a:solidFill>
                  <a:srgbClr val="00B0F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594792" y="4067404"/>
            <a:ext cx="2189247" cy="400110"/>
          </a:xfrm>
          <a:prstGeom prst="rect">
            <a:avLst/>
          </a:prstGeom>
          <a:solidFill>
            <a:srgbClr val="38A2C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lv-LV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Testēšana             </a:t>
            </a:r>
            <a:endParaRPr lang="lv-LV" sz="2000" dirty="0">
              <a:ln>
                <a:solidFill>
                  <a:srgbClr val="00B0F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111466" y="5275626"/>
            <a:ext cx="2431043" cy="400110"/>
          </a:xfrm>
          <a:prstGeom prst="rect">
            <a:avLst/>
          </a:prstGeom>
          <a:solidFill>
            <a:srgbClr val="38A2C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lv-LV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Ieviesta versija …</a:t>
            </a:r>
            <a:endParaRPr lang="lv-LV" sz="2000" dirty="0">
              <a:ln>
                <a:solidFill>
                  <a:srgbClr val="00B0F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787086" y="6081339"/>
            <a:ext cx="73666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0"/>
            <a:r>
              <a:rPr lang="lv-LV" sz="2400" dirty="0" err="1">
                <a:solidFill>
                  <a:srgbClr val="5491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Inkrements</a:t>
            </a:r>
            <a:r>
              <a:rPr lang="lv-LV" sz="2400" dirty="0">
                <a:solidFill>
                  <a:srgbClr val="5491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 palielināts par vienu versiju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5" grpId="0" animBg="1"/>
      <p:bldP spid="56" grpId="0" animBg="1"/>
      <p:bldP spid="57" grpId="0" animBg="1"/>
      <p:bldP spid="58" grpId="0" animBg="1"/>
      <p:bldP spid="43" grpId="0" animBg="1"/>
      <p:bldP spid="44" grpId="0" animBg="1"/>
      <p:bldP spid="47" grpId="0" animBg="1"/>
      <p:bldP spid="48" grpId="0" animBg="1"/>
      <p:bldP spid="51" grpId="0" animBg="1"/>
      <p:bldP spid="52" grpId="0" animBg="1"/>
      <p:bldP spid="53" grpId="0" animBg="1"/>
      <p:bldP spid="60" grpId="0" animBg="1"/>
      <p:bldP spid="62" grpId="0" animBg="1"/>
      <p:bldP spid="63" grpId="0" animBg="1"/>
      <p:bldP spid="6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E20C-4120-43B2-99A0-0F82551AA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 err="1"/>
              <a:t>Lean</a:t>
            </a:r>
            <a:endParaRPr lang="lv-LV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029EF-1A97-4D5C-9FD6-89DC747A4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342900">
              <a:buFont typeface="Wingdings" panose="05000000000000000000" pitchFamily="2" charset="2"/>
              <a:buChar char=""/>
            </a:pPr>
            <a:r>
              <a:rPr lang="lv-LV" dirty="0"/>
              <a:t>Resursu un laika taupīšana – izveido galveno lapu ar abonēšanas veidlapu un reklāmu</a:t>
            </a:r>
          </a:p>
          <a:p>
            <a:pPr marL="571500" indent="-342900">
              <a:buFont typeface="Wingdings" panose="05000000000000000000" pitchFamily="2" charset="2"/>
              <a:buChar char=""/>
            </a:pPr>
            <a:r>
              <a:rPr lang="lv-LV" dirty="0"/>
              <a:t>Izveido gatavu, lietojamu produktu ar minimālajām funkcijām - MVP (minimum </a:t>
            </a:r>
            <a:r>
              <a:rPr lang="lv-LV" dirty="0" err="1"/>
              <a:t>viable</a:t>
            </a:r>
            <a:r>
              <a:rPr lang="lv-LV" dirty="0"/>
              <a:t> </a:t>
            </a:r>
            <a:r>
              <a:rPr lang="lv-LV" dirty="0" err="1"/>
              <a:t>product</a:t>
            </a:r>
            <a:r>
              <a:rPr lang="lv-LV" dirty="0"/>
              <a:t>), saglabājot pamatfunkcijas</a:t>
            </a:r>
          </a:p>
          <a:p>
            <a:pPr marL="571500" indent="-342900">
              <a:buFont typeface="Wingdings" panose="05000000000000000000" pitchFamily="2" charset="2"/>
              <a:buChar char=""/>
            </a:pPr>
            <a:r>
              <a:rPr lang="lv-LV" dirty="0"/>
              <a:t>Lēmums par produkta izstrādi.</a:t>
            </a:r>
          </a:p>
        </p:txBody>
      </p:sp>
    </p:spTree>
    <p:extLst>
      <p:ext uri="{BB962C8B-B14F-4D97-AF65-F5344CB8AC3E}">
        <p14:creationId xmlns:p14="http://schemas.microsoft.com/office/powerpoint/2010/main" val="3591917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he Agile Manifesto–a statement of values"/>
          <p:cNvSpPr txBox="1">
            <a:spLocks noGrp="1"/>
          </p:cNvSpPr>
          <p:nvPr>
            <p:ph type="title"/>
          </p:nvPr>
        </p:nvSpPr>
        <p:spPr>
          <a:xfrm>
            <a:off x="1832610" y="102870"/>
            <a:ext cx="8515350" cy="1611630"/>
          </a:xfrm>
          <a:prstGeom prst="rect">
            <a:avLst/>
          </a:prstGeom>
        </p:spPr>
        <p:txBody>
          <a:bodyPr anchor="t">
            <a:normAutofit fontScale="90000"/>
          </a:bodyPr>
          <a:lstStyle>
            <a:lvl1pPr>
              <a:lnSpc>
                <a:spcPct val="70000"/>
              </a:lnSpc>
            </a:lvl1pPr>
          </a:lstStyle>
          <a:p>
            <a:pPr algn="l" rtl="0"/>
            <a:r>
              <a:rPr lang="lv-LV" dirty="0" err="1">
                <a:solidFill>
                  <a:schemeClr val="accent1">
                    <a:lumMod val="75000"/>
                  </a:schemeClr>
                </a:solidFill>
              </a:rPr>
              <a:t>Agile</a:t>
            </a:r>
            <a:r>
              <a:rPr dirty="0">
                <a:solidFill>
                  <a:schemeClr val="accent1">
                    <a:lumMod val="75000"/>
                  </a:schemeClr>
                </a:solidFill>
              </a:rPr>
              <a:t> manifests - </a:t>
            </a:r>
            <a:r>
              <a:rPr dirty="0" err="1">
                <a:solidFill>
                  <a:schemeClr val="accent1">
                    <a:lumMod val="75000"/>
                  </a:schemeClr>
                </a:solidFill>
              </a:rPr>
              <a:t>vērtību</a:t>
            </a:r>
            <a:r>
              <a:rPr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dirty="0" err="1">
                <a:solidFill>
                  <a:schemeClr val="accent1">
                    <a:lumMod val="75000"/>
                  </a:schemeClr>
                </a:solidFill>
              </a:rPr>
              <a:t>paziņojums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svarīgāki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               par    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arī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būtiski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27" name="Group"/>
          <p:cNvGrpSpPr/>
          <p:nvPr/>
        </p:nvGrpSpPr>
        <p:grpSpPr>
          <a:xfrm>
            <a:off x="1969769" y="1739771"/>
            <a:ext cx="8046722" cy="886718"/>
            <a:chOff x="-1" y="-22721"/>
            <a:chExt cx="8940802" cy="985242"/>
          </a:xfrm>
        </p:grpSpPr>
        <p:grpSp>
          <p:nvGrpSpPr>
            <p:cNvPr id="122" name="Process and tools"/>
            <p:cNvGrpSpPr/>
            <p:nvPr/>
          </p:nvGrpSpPr>
          <p:grpSpPr>
            <a:xfrm>
              <a:off x="5257800" y="-22721"/>
              <a:ext cx="3683001" cy="985242"/>
              <a:chOff x="0" y="-22721"/>
              <a:chExt cx="3683000" cy="985242"/>
            </a:xfrm>
          </p:grpSpPr>
          <p:sp>
            <p:nvSpPr>
              <p:cNvPr id="120" name="Rectangle"/>
              <p:cNvSpPr/>
              <p:nvPr/>
            </p:nvSpPr>
            <p:spPr>
              <a:xfrm>
                <a:off x="0" y="0"/>
                <a:ext cx="3683000" cy="939800"/>
              </a:xfrm>
              <a:prstGeom prst="rect">
                <a:avLst/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25400" cap="flat">
                <a:solidFill>
                  <a:srgbClr val="10612B"/>
                </a:solidFill>
                <a:prstDash val="solid"/>
                <a:miter lim="400000"/>
              </a:ln>
              <a:effectLst>
                <a:outerShdw blurRad="114300" dist="63500" dir="27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34290" tIns="34290" rIns="34290" bIns="34290" numCol="1" anchor="ctr">
                <a:noAutofit/>
              </a:bodyPr>
              <a:lstStyle/>
              <a:p>
                <a:pPr>
                  <a:lnSpc>
                    <a:spcPts val="3240"/>
                  </a:lnSpc>
                  <a:tabLst>
                    <a:tab pos="960120" algn="l"/>
                  </a:tabLst>
                  <a:defRPr sz="3000">
                    <a:solidFill>
                      <a:srgbClr val="FFFFFF"/>
                    </a:solidFill>
                  </a:defRPr>
                </a:pPr>
                <a:endParaRPr sz="2700"/>
              </a:p>
            </p:txBody>
          </p:sp>
          <p:sp>
            <p:nvSpPr>
              <p:cNvPr id="121" name="Process and tools"/>
              <p:cNvSpPr txBox="1"/>
              <p:nvPr/>
            </p:nvSpPr>
            <p:spPr>
              <a:xfrm>
                <a:off x="0" y="-22721"/>
                <a:ext cx="3683000" cy="985242"/>
              </a:xfrm>
              <a:prstGeom prst="rect">
                <a:avLst/>
              </a:prstGeom>
              <a:solidFill>
                <a:srgbClr val="000066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>
                  <a:lnSpc>
                    <a:spcPts val="3600"/>
                  </a:lnSpc>
                  <a:tabLst>
                    <a:tab pos="1066800" algn="l"/>
                  </a:tabLst>
                  <a:defRPr sz="3000">
                    <a:solidFill>
                      <a:srgbClr val="FFFFFF"/>
                    </a:solidFill>
                  </a:defRPr>
                </a:lvl1pPr>
              </a:lstStyle>
              <a:p>
                <a:pPr algn="l" rtl="0"/>
                <a:r>
                  <a:rPr sz="2700" dirty="0"/>
                  <a:t>Process un </a:t>
                </a:r>
                <a:r>
                  <a:rPr sz="2700" dirty="0" err="1"/>
                  <a:t>instrumenti</a:t>
                </a:r>
                <a:endParaRPr sz="2700" dirty="0"/>
              </a:p>
            </p:txBody>
          </p:sp>
        </p:grpSp>
        <p:grpSp>
          <p:nvGrpSpPr>
            <p:cNvPr id="125" name="Individuals and interactions"/>
            <p:cNvGrpSpPr/>
            <p:nvPr/>
          </p:nvGrpSpPr>
          <p:grpSpPr>
            <a:xfrm>
              <a:off x="-1" y="-22721"/>
              <a:ext cx="3683001" cy="985242"/>
              <a:chOff x="0" y="-22721"/>
              <a:chExt cx="3683000" cy="985242"/>
            </a:xfrm>
          </p:grpSpPr>
          <p:sp>
            <p:nvSpPr>
              <p:cNvPr id="123" name="Rectangle"/>
              <p:cNvSpPr/>
              <p:nvPr/>
            </p:nvSpPr>
            <p:spPr>
              <a:xfrm>
                <a:off x="0" y="0"/>
                <a:ext cx="3683000" cy="939800"/>
              </a:xfrm>
              <a:prstGeom prst="rect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25400" cap="flat">
                <a:solidFill>
                  <a:srgbClr val="005192"/>
                </a:solidFill>
                <a:prstDash val="solid"/>
                <a:miter lim="400000"/>
              </a:ln>
              <a:effectLst>
                <a:outerShdw blurRad="114300" dist="63500" dir="27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34290" tIns="34290" rIns="34290" bIns="34290" numCol="1" anchor="ctr">
                <a:noAutofit/>
              </a:bodyPr>
              <a:lstStyle/>
              <a:p>
                <a:pPr>
                  <a:lnSpc>
                    <a:spcPts val="3240"/>
                  </a:lnSpc>
                  <a:tabLst>
                    <a:tab pos="960120" algn="l"/>
                  </a:tabLst>
                  <a:defRPr sz="3000">
                    <a:solidFill>
                      <a:srgbClr val="FFFFFF"/>
                    </a:solidFill>
                  </a:defRPr>
                </a:pPr>
                <a:endParaRPr sz="2700"/>
              </a:p>
            </p:txBody>
          </p:sp>
          <p:sp>
            <p:nvSpPr>
              <p:cNvPr id="124" name="Individuals and interactions"/>
              <p:cNvSpPr txBox="1"/>
              <p:nvPr/>
            </p:nvSpPr>
            <p:spPr>
              <a:xfrm>
                <a:off x="0" y="-22721"/>
                <a:ext cx="3683000" cy="985242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>
                  <a:lnSpc>
                    <a:spcPts val="3600"/>
                  </a:lnSpc>
                  <a:tabLst>
                    <a:tab pos="1066800" algn="l"/>
                  </a:tabLst>
                  <a:defRPr sz="3000">
                    <a:solidFill>
                      <a:srgbClr val="FFFFFF"/>
                    </a:solidFill>
                  </a:defRPr>
                </a:lvl1pPr>
              </a:lstStyle>
              <a:p>
                <a:pPr algn="l" rtl="0"/>
                <a:r>
                  <a:rPr sz="2700" dirty="0" err="1"/>
                  <a:t>Indivīdi</a:t>
                </a:r>
                <a:r>
                  <a:rPr sz="2700" dirty="0"/>
                  <a:t> un </a:t>
                </a:r>
                <a:r>
                  <a:rPr sz="2700" dirty="0" err="1"/>
                  <a:t>mijiedarbība</a:t>
                </a:r>
                <a:endParaRPr sz="2700" dirty="0"/>
              </a:p>
            </p:txBody>
          </p:sp>
        </p:grpSp>
        <p:sp>
          <p:nvSpPr>
            <p:cNvPr id="126" name="over"/>
            <p:cNvSpPr txBox="1"/>
            <p:nvPr/>
          </p:nvSpPr>
          <p:spPr>
            <a:xfrm>
              <a:off x="4046407" y="285233"/>
              <a:ext cx="838201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400"/>
              </a:lvl1pPr>
            </a:lstStyle>
            <a:p>
              <a:pPr algn="l" rtl="0"/>
              <a:r>
                <a:rPr lang="lv-LV" sz="2160"/>
                <a:t>par</a:t>
              </a:r>
              <a:endParaRPr sz="2160"/>
            </a:p>
          </p:txBody>
        </p:sp>
      </p:grpSp>
      <p:grpSp>
        <p:nvGrpSpPr>
          <p:cNvPr id="135" name="Group"/>
          <p:cNvGrpSpPr/>
          <p:nvPr/>
        </p:nvGrpSpPr>
        <p:grpSpPr>
          <a:xfrm>
            <a:off x="1992629" y="5017770"/>
            <a:ext cx="8023862" cy="845820"/>
            <a:chOff x="-1" y="0"/>
            <a:chExt cx="8915402" cy="939800"/>
          </a:xfrm>
        </p:grpSpPr>
        <p:grpSp>
          <p:nvGrpSpPr>
            <p:cNvPr id="130" name="Following a plan"/>
            <p:cNvGrpSpPr/>
            <p:nvPr/>
          </p:nvGrpSpPr>
          <p:grpSpPr>
            <a:xfrm>
              <a:off x="5232400" y="0"/>
              <a:ext cx="3683001" cy="939800"/>
              <a:chOff x="0" y="0"/>
              <a:chExt cx="3683000" cy="939800"/>
            </a:xfrm>
          </p:grpSpPr>
          <p:sp>
            <p:nvSpPr>
              <p:cNvPr id="128" name="Rectangle"/>
              <p:cNvSpPr/>
              <p:nvPr/>
            </p:nvSpPr>
            <p:spPr>
              <a:xfrm>
                <a:off x="0" y="0"/>
                <a:ext cx="3683000" cy="939800"/>
              </a:xfrm>
              <a:prstGeom prst="rect">
                <a:avLst/>
              </a:prstGeom>
              <a:solidFill>
                <a:srgbClr val="000066"/>
              </a:solidFill>
              <a:ln w="25400" cap="flat">
                <a:solidFill>
                  <a:srgbClr val="10612B"/>
                </a:solidFill>
                <a:prstDash val="solid"/>
                <a:miter lim="400000"/>
              </a:ln>
              <a:effectLst>
                <a:outerShdw blurRad="114300" dist="63500" dir="27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34290" tIns="34290" rIns="34290" bIns="34290" numCol="1" anchor="ctr">
                <a:noAutofit/>
              </a:bodyPr>
              <a:lstStyle/>
              <a:p>
                <a:pPr>
                  <a:lnSpc>
                    <a:spcPts val="3240"/>
                  </a:lnSpc>
                  <a:tabLst>
                    <a:tab pos="960120" algn="l"/>
                  </a:tabLst>
                  <a:defRPr sz="3000">
                    <a:solidFill>
                      <a:srgbClr val="FFFFFF"/>
                    </a:solidFill>
                  </a:defRPr>
                </a:pPr>
                <a:endParaRPr sz="2700"/>
              </a:p>
            </p:txBody>
          </p:sp>
          <p:sp>
            <p:nvSpPr>
              <p:cNvPr id="129" name="Following a plan"/>
              <p:cNvSpPr txBox="1"/>
              <p:nvPr/>
            </p:nvSpPr>
            <p:spPr>
              <a:xfrm>
                <a:off x="0" y="233760"/>
                <a:ext cx="3683000" cy="4722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>
                  <a:lnSpc>
                    <a:spcPts val="3600"/>
                  </a:lnSpc>
                  <a:tabLst>
                    <a:tab pos="1066800" algn="l"/>
                  </a:tabLst>
                  <a:defRPr sz="3000">
                    <a:solidFill>
                      <a:srgbClr val="FFFFFF"/>
                    </a:solidFill>
                  </a:defRPr>
                </a:lvl1pPr>
              </a:lstStyle>
              <a:p>
                <a:pPr algn="l" rtl="0"/>
                <a:r>
                  <a:rPr sz="2700"/>
                  <a:t>Ievērojot plānu</a:t>
                </a:r>
              </a:p>
            </p:txBody>
          </p:sp>
        </p:grpSp>
        <p:grpSp>
          <p:nvGrpSpPr>
            <p:cNvPr id="133" name="Responding to change"/>
            <p:cNvGrpSpPr/>
            <p:nvPr/>
          </p:nvGrpSpPr>
          <p:grpSpPr>
            <a:xfrm>
              <a:off x="-1" y="0"/>
              <a:ext cx="3683001" cy="939800"/>
              <a:chOff x="0" y="0"/>
              <a:chExt cx="3683000" cy="939800"/>
            </a:xfrm>
          </p:grpSpPr>
          <p:sp>
            <p:nvSpPr>
              <p:cNvPr id="131" name="Rectangle"/>
              <p:cNvSpPr/>
              <p:nvPr/>
            </p:nvSpPr>
            <p:spPr>
              <a:xfrm>
                <a:off x="0" y="0"/>
                <a:ext cx="3683000" cy="939800"/>
              </a:xfrm>
              <a:prstGeom prst="rect">
                <a:avLst/>
              </a:prstGeom>
              <a:solidFill>
                <a:schemeClr val="accent1"/>
              </a:solidFill>
              <a:ln w="25400" cap="flat">
                <a:solidFill>
                  <a:srgbClr val="005192"/>
                </a:solidFill>
                <a:prstDash val="solid"/>
                <a:miter lim="400000"/>
              </a:ln>
              <a:effectLst>
                <a:outerShdw blurRad="114300" dist="63500" dir="27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34290" tIns="34290" rIns="34290" bIns="34290" numCol="1" anchor="ctr">
                <a:noAutofit/>
              </a:bodyPr>
              <a:lstStyle/>
              <a:p>
                <a:pPr>
                  <a:lnSpc>
                    <a:spcPts val="3240"/>
                  </a:lnSpc>
                  <a:tabLst>
                    <a:tab pos="960120" algn="l"/>
                  </a:tabLst>
                  <a:defRPr sz="3000">
                    <a:solidFill>
                      <a:srgbClr val="FFFFFF"/>
                    </a:solidFill>
                  </a:defRPr>
                </a:pPr>
                <a:endParaRPr sz="2700"/>
              </a:p>
            </p:txBody>
          </p:sp>
          <p:sp>
            <p:nvSpPr>
              <p:cNvPr id="132" name="Responding to change"/>
              <p:cNvSpPr txBox="1"/>
              <p:nvPr/>
            </p:nvSpPr>
            <p:spPr>
              <a:xfrm>
                <a:off x="0" y="233760"/>
                <a:ext cx="3683000" cy="4722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>
                  <a:lnSpc>
                    <a:spcPts val="3600"/>
                  </a:lnSpc>
                  <a:tabLst>
                    <a:tab pos="1066800" algn="l"/>
                  </a:tabLst>
                  <a:defRPr sz="3000">
                    <a:solidFill>
                      <a:srgbClr val="FFFFFF"/>
                    </a:solidFill>
                  </a:defRPr>
                </a:lvl1pPr>
              </a:lstStyle>
              <a:p>
                <a:pPr algn="l" rtl="0"/>
                <a:r>
                  <a:rPr sz="2700" dirty="0" err="1"/>
                  <a:t>Atbildot</a:t>
                </a:r>
                <a:r>
                  <a:rPr sz="2700" dirty="0"/>
                  <a:t> </a:t>
                </a:r>
                <a:r>
                  <a:rPr sz="2700" dirty="0" err="1"/>
                  <a:t>uz</a:t>
                </a:r>
                <a:r>
                  <a:rPr sz="2700" dirty="0"/>
                  <a:t> </a:t>
                </a:r>
                <a:r>
                  <a:rPr sz="2700" dirty="0" err="1"/>
                  <a:t>izmaiņām</a:t>
                </a:r>
                <a:endParaRPr sz="2700" dirty="0"/>
              </a:p>
            </p:txBody>
          </p:sp>
        </p:grpSp>
        <p:sp>
          <p:nvSpPr>
            <p:cNvPr id="134" name="over"/>
            <p:cNvSpPr txBox="1"/>
            <p:nvPr/>
          </p:nvSpPr>
          <p:spPr>
            <a:xfrm>
              <a:off x="4109906" y="246762"/>
              <a:ext cx="522222" cy="446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>
                <a:defRPr sz="2400"/>
              </a:lvl1pPr>
            </a:lstStyle>
            <a:p>
              <a:pPr algn="l" rtl="0"/>
              <a:r>
                <a:rPr lang="lv-LV" sz="2160"/>
                <a:t>par</a:t>
              </a:r>
              <a:endParaRPr sz="2160"/>
            </a:p>
          </p:txBody>
        </p:sp>
      </p:grpSp>
      <p:sp>
        <p:nvSpPr>
          <p:cNvPr id="136" name="Source: www.agilemanifesto.org"/>
          <p:cNvSpPr txBox="1"/>
          <p:nvPr/>
        </p:nvSpPr>
        <p:spPr>
          <a:xfrm>
            <a:off x="2778531" y="6035451"/>
            <a:ext cx="4080513" cy="387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90" tIns="34290" rIns="34290" bIns="34290" anchor="ctr">
            <a:spAutoFit/>
          </a:bodyPr>
          <a:lstStyle>
            <a:lvl1pPr>
              <a:defRPr sz="23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defRPr>
            </a:lvl1pPr>
          </a:lstStyle>
          <a:p>
            <a:pPr algn="l" rtl="0">
              <a:defRPr u="none">
                <a:solidFill>
                  <a:srgbClr val="000000"/>
                </a:solidFill>
                <a:uFillTx/>
              </a:defRPr>
            </a:pPr>
            <a:r>
              <a:rPr sz="2070">
                <a:hlinkClick r:id="rId5"/>
              </a:rPr>
              <a:t>Avots: www.agilemanifesto.org</a:t>
            </a:r>
          </a:p>
        </p:txBody>
      </p:sp>
      <p:grpSp>
        <p:nvGrpSpPr>
          <p:cNvPr id="144" name="Group"/>
          <p:cNvGrpSpPr/>
          <p:nvPr/>
        </p:nvGrpSpPr>
        <p:grpSpPr>
          <a:xfrm>
            <a:off x="1981199" y="2825621"/>
            <a:ext cx="8035292" cy="886719"/>
            <a:chOff x="-1" y="-22721"/>
            <a:chExt cx="8928102" cy="985243"/>
          </a:xfrm>
          <a:solidFill>
            <a:srgbClr val="000066"/>
          </a:solidFill>
        </p:grpSpPr>
        <p:grpSp>
          <p:nvGrpSpPr>
            <p:cNvPr id="139" name="Comprehensive documentation"/>
            <p:cNvGrpSpPr/>
            <p:nvPr/>
          </p:nvGrpSpPr>
          <p:grpSpPr>
            <a:xfrm>
              <a:off x="5245100" y="-22720"/>
              <a:ext cx="3683001" cy="985242"/>
              <a:chOff x="0" y="-22720"/>
              <a:chExt cx="3683000" cy="985242"/>
            </a:xfrm>
            <a:grpFill/>
          </p:grpSpPr>
          <p:sp>
            <p:nvSpPr>
              <p:cNvPr id="137" name="Rectangle"/>
              <p:cNvSpPr/>
              <p:nvPr/>
            </p:nvSpPr>
            <p:spPr>
              <a:xfrm>
                <a:off x="0" y="0"/>
                <a:ext cx="3683000" cy="939800"/>
              </a:xfrm>
              <a:prstGeom prst="rect">
                <a:avLst/>
              </a:prstGeom>
              <a:grpFill/>
              <a:ln w="25400" cap="flat">
                <a:solidFill>
                  <a:srgbClr val="10612B"/>
                </a:solidFill>
                <a:prstDash val="solid"/>
                <a:miter lim="400000"/>
              </a:ln>
              <a:effectLst>
                <a:outerShdw blurRad="114300" dist="63500" dir="27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34290" tIns="34290" rIns="34290" bIns="34290" numCol="1" anchor="ctr">
                <a:noAutofit/>
              </a:bodyPr>
              <a:lstStyle/>
              <a:p>
                <a:pPr>
                  <a:lnSpc>
                    <a:spcPts val="3240"/>
                  </a:lnSpc>
                  <a:tabLst>
                    <a:tab pos="960120" algn="l"/>
                  </a:tabLst>
                  <a:defRPr sz="3000">
                    <a:solidFill>
                      <a:srgbClr val="FFFFFF"/>
                    </a:solidFill>
                  </a:defRPr>
                </a:pPr>
                <a:endParaRPr sz="2700"/>
              </a:p>
            </p:txBody>
          </p:sp>
          <p:sp>
            <p:nvSpPr>
              <p:cNvPr id="138" name="Comprehensive documentation"/>
              <p:cNvSpPr txBox="1"/>
              <p:nvPr/>
            </p:nvSpPr>
            <p:spPr>
              <a:xfrm>
                <a:off x="0" y="-22720"/>
                <a:ext cx="3683000" cy="985242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>
                  <a:lnSpc>
                    <a:spcPts val="3600"/>
                  </a:lnSpc>
                  <a:tabLst>
                    <a:tab pos="1066800" algn="l"/>
                  </a:tabLst>
                  <a:defRPr sz="3000">
                    <a:solidFill>
                      <a:srgbClr val="FFFFFF"/>
                    </a:solidFill>
                  </a:defRPr>
                </a:lvl1pPr>
              </a:lstStyle>
              <a:p>
                <a:pPr algn="l" rtl="0"/>
                <a:r>
                  <a:rPr sz="2700"/>
                  <a:t>Visaptveroša dokumentācija</a:t>
                </a:r>
              </a:p>
            </p:txBody>
          </p:sp>
        </p:grpSp>
        <p:grpSp>
          <p:nvGrpSpPr>
            <p:cNvPr id="142" name="Working software"/>
            <p:cNvGrpSpPr/>
            <p:nvPr/>
          </p:nvGrpSpPr>
          <p:grpSpPr>
            <a:xfrm>
              <a:off x="-1" y="-22721"/>
              <a:ext cx="3683001" cy="985242"/>
              <a:chOff x="0" y="-22721"/>
              <a:chExt cx="3683000" cy="985242"/>
            </a:xfrm>
            <a:grpFill/>
          </p:grpSpPr>
          <p:sp>
            <p:nvSpPr>
              <p:cNvPr id="140" name="Rectangle"/>
              <p:cNvSpPr/>
              <p:nvPr/>
            </p:nvSpPr>
            <p:spPr>
              <a:xfrm>
                <a:off x="0" y="0"/>
                <a:ext cx="3683000" cy="939800"/>
              </a:xfrm>
              <a:prstGeom prst="rect">
                <a:avLst/>
              </a:prstGeom>
              <a:grpFill/>
              <a:ln w="25400" cap="flat">
                <a:solidFill>
                  <a:srgbClr val="005192"/>
                </a:solidFill>
                <a:prstDash val="solid"/>
                <a:miter lim="400000"/>
              </a:ln>
              <a:effectLst>
                <a:outerShdw blurRad="114300" dist="63500" dir="27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34290" tIns="34290" rIns="34290" bIns="34290" numCol="1" anchor="ctr">
                <a:noAutofit/>
              </a:bodyPr>
              <a:lstStyle/>
              <a:p>
                <a:pPr>
                  <a:lnSpc>
                    <a:spcPts val="3240"/>
                  </a:lnSpc>
                  <a:tabLst>
                    <a:tab pos="960120" algn="l"/>
                  </a:tabLst>
                  <a:defRPr sz="3000">
                    <a:solidFill>
                      <a:srgbClr val="FFFFFF"/>
                    </a:solidFill>
                  </a:defRPr>
                </a:pPr>
                <a:endParaRPr sz="2700"/>
              </a:p>
            </p:txBody>
          </p:sp>
          <p:sp>
            <p:nvSpPr>
              <p:cNvPr id="141" name="Working software"/>
              <p:cNvSpPr txBox="1"/>
              <p:nvPr/>
            </p:nvSpPr>
            <p:spPr>
              <a:xfrm>
                <a:off x="0" y="-22721"/>
                <a:ext cx="3683000" cy="985242"/>
              </a:xfrm>
              <a:prstGeom prst="rect">
                <a:avLst/>
              </a:prstGeom>
              <a:solidFill>
                <a:srgbClr val="7C51A0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>
                  <a:lnSpc>
                    <a:spcPts val="3600"/>
                  </a:lnSpc>
                  <a:tabLst>
                    <a:tab pos="1066800" algn="l"/>
                  </a:tabLst>
                  <a:defRPr sz="3000">
                    <a:solidFill>
                      <a:srgbClr val="FFFFFF"/>
                    </a:solidFill>
                  </a:defRPr>
                </a:lvl1pPr>
              </a:lstStyle>
              <a:p>
                <a:pPr algn="l" rtl="0"/>
                <a:r>
                  <a:rPr sz="2700" dirty="0" err="1"/>
                  <a:t>Darba</a:t>
                </a:r>
                <a:r>
                  <a:rPr sz="2700" dirty="0"/>
                  <a:t> </a:t>
                </a:r>
                <a:r>
                  <a:rPr sz="2700" dirty="0" err="1"/>
                  <a:t>programmatūra</a:t>
                </a:r>
                <a:endParaRPr sz="2700" dirty="0"/>
              </a:p>
            </p:txBody>
          </p:sp>
        </p:grpSp>
        <p:sp>
          <p:nvSpPr>
            <p:cNvPr id="143" name="over"/>
            <p:cNvSpPr txBox="1"/>
            <p:nvPr/>
          </p:nvSpPr>
          <p:spPr>
            <a:xfrm>
              <a:off x="4033707" y="285233"/>
              <a:ext cx="838201" cy="369332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400"/>
              </a:lvl1pPr>
            </a:lstStyle>
            <a:p>
              <a:pPr algn="l" rtl="0"/>
              <a:r>
                <a:rPr lang="lv-LV" sz="2160" dirty="0"/>
                <a:t>par</a:t>
              </a:r>
              <a:endParaRPr sz="2160" dirty="0"/>
            </a:p>
          </p:txBody>
        </p:sp>
      </p:grpSp>
      <p:grpSp>
        <p:nvGrpSpPr>
          <p:cNvPr id="152" name="Group"/>
          <p:cNvGrpSpPr/>
          <p:nvPr/>
        </p:nvGrpSpPr>
        <p:grpSpPr>
          <a:xfrm>
            <a:off x="1981199" y="3931920"/>
            <a:ext cx="8035292" cy="845820"/>
            <a:chOff x="-1" y="0"/>
            <a:chExt cx="8928102" cy="939800"/>
          </a:xfrm>
        </p:grpSpPr>
        <p:grpSp>
          <p:nvGrpSpPr>
            <p:cNvPr id="147" name="Contract negotiation"/>
            <p:cNvGrpSpPr/>
            <p:nvPr/>
          </p:nvGrpSpPr>
          <p:grpSpPr>
            <a:xfrm>
              <a:off x="5245100" y="0"/>
              <a:ext cx="3683001" cy="939800"/>
              <a:chOff x="0" y="0"/>
              <a:chExt cx="3683000" cy="939800"/>
            </a:xfrm>
          </p:grpSpPr>
          <p:sp>
            <p:nvSpPr>
              <p:cNvPr id="145" name="Rectangle"/>
              <p:cNvSpPr/>
              <p:nvPr/>
            </p:nvSpPr>
            <p:spPr>
              <a:xfrm>
                <a:off x="0" y="0"/>
                <a:ext cx="3683000" cy="939800"/>
              </a:xfrm>
              <a:prstGeom prst="rect">
                <a:avLst/>
              </a:prstGeom>
              <a:solidFill>
                <a:srgbClr val="000066"/>
              </a:solidFill>
              <a:ln w="25400" cap="flat">
                <a:solidFill>
                  <a:srgbClr val="10612B"/>
                </a:solidFill>
                <a:prstDash val="solid"/>
                <a:miter lim="400000"/>
              </a:ln>
              <a:effectLst>
                <a:outerShdw blurRad="114300" dist="63500" dir="27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34290" tIns="34290" rIns="34290" bIns="34290" numCol="1" anchor="ctr">
                <a:noAutofit/>
              </a:bodyPr>
              <a:lstStyle/>
              <a:p>
                <a:pPr>
                  <a:lnSpc>
                    <a:spcPts val="3240"/>
                  </a:lnSpc>
                  <a:tabLst>
                    <a:tab pos="960120" algn="l"/>
                  </a:tabLst>
                  <a:defRPr sz="3000">
                    <a:solidFill>
                      <a:srgbClr val="FFFFFF"/>
                    </a:solidFill>
                  </a:defRPr>
                </a:pPr>
                <a:endParaRPr sz="2700"/>
              </a:p>
            </p:txBody>
          </p:sp>
          <p:sp>
            <p:nvSpPr>
              <p:cNvPr id="146" name="Contract negotiation"/>
              <p:cNvSpPr txBox="1"/>
              <p:nvPr/>
            </p:nvSpPr>
            <p:spPr>
              <a:xfrm>
                <a:off x="0" y="233760"/>
                <a:ext cx="3683000" cy="4722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>
                  <a:lnSpc>
                    <a:spcPts val="3600"/>
                  </a:lnSpc>
                  <a:tabLst>
                    <a:tab pos="1066800" algn="l"/>
                  </a:tabLst>
                  <a:defRPr sz="3000">
                    <a:solidFill>
                      <a:srgbClr val="FFFFFF"/>
                    </a:solidFill>
                  </a:defRPr>
                </a:lvl1pPr>
              </a:lstStyle>
              <a:p>
                <a:pPr algn="l" rtl="0"/>
                <a:r>
                  <a:rPr sz="2700" dirty="0" err="1"/>
                  <a:t>Līguma</a:t>
                </a:r>
                <a:r>
                  <a:rPr sz="2700" dirty="0"/>
                  <a:t> </a:t>
                </a:r>
                <a:r>
                  <a:rPr sz="2700" dirty="0" err="1"/>
                  <a:t>sarunas</a:t>
                </a:r>
                <a:endParaRPr sz="2700" dirty="0"/>
              </a:p>
            </p:txBody>
          </p:sp>
        </p:grpSp>
        <p:grpSp>
          <p:nvGrpSpPr>
            <p:cNvPr id="150" name="Customer collaboration"/>
            <p:cNvGrpSpPr/>
            <p:nvPr/>
          </p:nvGrpSpPr>
          <p:grpSpPr>
            <a:xfrm>
              <a:off x="-1" y="0"/>
              <a:ext cx="3683001" cy="939800"/>
              <a:chOff x="0" y="0"/>
              <a:chExt cx="3683000" cy="939800"/>
            </a:xfrm>
          </p:grpSpPr>
          <p:sp>
            <p:nvSpPr>
              <p:cNvPr id="148" name="Rectangle"/>
              <p:cNvSpPr/>
              <p:nvPr/>
            </p:nvSpPr>
            <p:spPr>
              <a:xfrm>
                <a:off x="0" y="0"/>
                <a:ext cx="3683000" cy="939800"/>
              </a:xfrm>
              <a:prstGeom prst="rect">
                <a:avLst/>
              </a:prstGeom>
              <a:solidFill>
                <a:schemeClr val="accent1"/>
              </a:solidFill>
              <a:ln w="25400" cap="flat">
                <a:solidFill>
                  <a:srgbClr val="005192"/>
                </a:solidFill>
                <a:prstDash val="solid"/>
                <a:miter lim="400000"/>
              </a:ln>
              <a:effectLst>
                <a:outerShdw blurRad="114300" dist="63500" dir="27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34290" tIns="34290" rIns="34290" bIns="34290" numCol="1" anchor="ctr">
                <a:noAutofit/>
              </a:bodyPr>
              <a:lstStyle/>
              <a:p>
                <a:pPr>
                  <a:lnSpc>
                    <a:spcPts val="3240"/>
                  </a:lnSpc>
                  <a:tabLst>
                    <a:tab pos="960120" algn="l"/>
                  </a:tabLst>
                  <a:defRPr sz="3000">
                    <a:solidFill>
                      <a:srgbClr val="FFFFFF"/>
                    </a:solidFill>
                  </a:defRPr>
                </a:pPr>
                <a:endParaRPr sz="2700"/>
              </a:p>
            </p:txBody>
          </p:sp>
          <p:sp>
            <p:nvSpPr>
              <p:cNvPr id="149" name="Customer collaboration"/>
              <p:cNvSpPr txBox="1"/>
              <p:nvPr/>
            </p:nvSpPr>
            <p:spPr>
              <a:xfrm>
                <a:off x="0" y="233760"/>
                <a:ext cx="3683000" cy="472281"/>
              </a:xfrm>
              <a:prstGeom prst="rect">
                <a:avLst/>
              </a:prstGeom>
              <a:solidFill>
                <a:srgbClr val="7C51A0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>
                  <a:lnSpc>
                    <a:spcPts val="3600"/>
                  </a:lnSpc>
                  <a:tabLst>
                    <a:tab pos="1066800" algn="l"/>
                  </a:tabLst>
                  <a:defRPr sz="3000">
                    <a:solidFill>
                      <a:srgbClr val="FFFFFF"/>
                    </a:solidFill>
                  </a:defRPr>
                </a:lvl1pPr>
              </a:lstStyle>
              <a:p>
                <a:pPr algn="l" rtl="0"/>
                <a:r>
                  <a:rPr sz="2700" dirty="0" err="1"/>
                  <a:t>Klientu</a:t>
                </a:r>
                <a:r>
                  <a:rPr sz="2700" dirty="0"/>
                  <a:t> </a:t>
                </a:r>
                <a:r>
                  <a:rPr sz="2700" dirty="0" err="1"/>
                  <a:t>sadarbība</a:t>
                </a:r>
                <a:endParaRPr sz="2700" dirty="0"/>
              </a:p>
            </p:txBody>
          </p:sp>
        </p:grpSp>
        <p:sp>
          <p:nvSpPr>
            <p:cNvPr id="151" name="over"/>
            <p:cNvSpPr txBox="1"/>
            <p:nvPr/>
          </p:nvSpPr>
          <p:spPr>
            <a:xfrm>
              <a:off x="4033707" y="285233"/>
              <a:ext cx="838201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400"/>
              </a:lvl1pPr>
            </a:lstStyle>
            <a:p>
              <a:pPr algn="l" rtl="0"/>
              <a:r>
                <a:rPr lang="lv-LV" sz="2160"/>
                <a:t>par</a:t>
              </a:r>
              <a:endParaRPr sz="216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doors dir="ver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crum frame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 rtl="0"/>
            <a:r>
              <a:t>Scrum ietvars</a:t>
            </a:r>
          </a:p>
        </p:txBody>
      </p:sp>
      <p:grpSp>
        <p:nvGrpSpPr>
          <p:cNvPr id="266" name="Group"/>
          <p:cNvGrpSpPr/>
          <p:nvPr/>
        </p:nvGrpSpPr>
        <p:grpSpPr>
          <a:xfrm>
            <a:off x="2175509" y="971548"/>
            <a:ext cx="3726183" cy="1840232"/>
            <a:chOff x="-1" y="-1"/>
            <a:chExt cx="4140202" cy="2044701"/>
          </a:xfrm>
        </p:grpSpPr>
        <p:sp>
          <p:nvSpPr>
            <p:cNvPr id="258" name="Rounded Rectangle"/>
            <p:cNvSpPr/>
            <p:nvPr/>
          </p:nvSpPr>
          <p:spPr>
            <a:xfrm>
              <a:off x="12700" y="0"/>
              <a:ext cx="4127501" cy="2044700"/>
            </a:xfrm>
            <a:prstGeom prst="roundRect">
              <a:avLst>
                <a:gd name="adj" fmla="val 14907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25400" cap="flat">
              <a:solidFill>
                <a:srgbClr val="005192"/>
              </a:solidFill>
              <a:prstDash val="solid"/>
              <a:miter lim="400000"/>
            </a:ln>
            <a:effectLst>
              <a:outerShdw blurRad="114300" dist="63500" dir="2700000" rotWithShape="0">
                <a:srgbClr val="000000">
                  <a:alpha val="30000"/>
                </a:srgbClr>
              </a:outerShdw>
            </a:effectLst>
          </p:spPr>
          <p:txBody>
            <a:bodyPr wrap="square" lIns="34290" tIns="34290" rIns="34290" bIns="34290" numCol="1" anchor="ctr">
              <a:noAutofit/>
            </a:bodyPr>
            <a:lstStyle/>
            <a:p>
              <a:pPr>
                <a:lnSpc>
                  <a:spcPts val="3240"/>
                </a:lnSpc>
                <a:tabLst>
                  <a:tab pos="960120" algn="l"/>
                </a:tabLst>
                <a:defRPr sz="3000" b="1">
                  <a:solidFill>
                    <a:srgbClr val="EBF3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sz="2700"/>
            </a:p>
          </p:txBody>
        </p:sp>
        <p:sp>
          <p:nvSpPr>
            <p:cNvPr id="259" name="Product owner…"/>
            <p:cNvSpPr txBox="1"/>
            <p:nvPr/>
          </p:nvSpPr>
          <p:spPr>
            <a:xfrm>
              <a:off x="152883" y="622300"/>
              <a:ext cx="3527577" cy="13540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20" tIns="45720" rIns="45720" bIns="45720" numCol="1" anchor="t">
              <a:spAutoFit/>
            </a:bodyPr>
            <a:lstStyle/>
            <a:p>
              <a:pPr marL="205740" indent="-205740">
                <a:lnSpc>
                  <a:spcPts val="2970"/>
                </a:lnSpc>
                <a:buSzPct val="125000"/>
                <a:buChar char="•"/>
                <a:tabLst>
                  <a:tab pos="960120" algn="l"/>
                </a:tabLst>
                <a:defRPr sz="2800">
                  <a:solidFill>
                    <a:srgbClr val="FFFFFF"/>
                  </a:solidFill>
                </a:defRPr>
              </a:pPr>
              <a:r>
                <a:rPr sz="2340" dirty="0" err="1"/>
                <a:t>Produkta</a:t>
              </a:r>
              <a:r>
                <a:rPr sz="2340" dirty="0"/>
                <a:t> </a:t>
              </a:r>
              <a:r>
                <a:rPr sz="2340" dirty="0" err="1"/>
                <a:t>īpašnieks</a:t>
              </a:r>
              <a:endParaRPr sz="2340" dirty="0"/>
            </a:p>
            <a:p>
              <a:pPr marL="205740" indent="-205740">
                <a:lnSpc>
                  <a:spcPts val="2970"/>
                </a:lnSpc>
                <a:buSzPct val="125000"/>
                <a:buChar char="•"/>
                <a:tabLst>
                  <a:tab pos="960120" algn="l"/>
                </a:tabLst>
                <a:defRPr sz="2800">
                  <a:solidFill>
                    <a:srgbClr val="FFFFFF"/>
                  </a:solidFill>
                </a:defRPr>
              </a:pPr>
              <a:r>
                <a:rPr sz="2340" dirty="0"/>
                <a:t>Scrum</a:t>
              </a:r>
              <a:r>
                <a:rPr lang="en-US" sz="2340" dirty="0"/>
                <a:t> </a:t>
              </a:r>
              <a:r>
                <a:rPr lang="en-US" sz="2340" dirty="0" err="1"/>
                <a:t>meistars</a:t>
              </a:r>
              <a:endParaRPr sz="2340" dirty="0"/>
            </a:p>
            <a:p>
              <a:pPr marL="205740" indent="-205740">
                <a:lnSpc>
                  <a:spcPts val="2970"/>
                </a:lnSpc>
                <a:buSzPct val="125000"/>
                <a:buChar char="•"/>
                <a:tabLst>
                  <a:tab pos="960120" algn="l"/>
                </a:tabLst>
                <a:defRPr sz="2800">
                  <a:solidFill>
                    <a:srgbClr val="FFFFFF"/>
                  </a:solidFill>
                </a:defRPr>
              </a:pPr>
              <a:r>
                <a:rPr sz="2340" dirty="0"/>
                <a:t>Komanda</a:t>
              </a:r>
            </a:p>
          </p:txBody>
        </p:sp>
        <p:sp>
          <p:nvSpPr>
            <p:cNvPr id="260" name="Rectangle"/>
            <p:cNvSpPr/>
            <p:nvPr/>
          </p:nvSpPr>
          <p:spPr>
            <a:xfrm>
              <a:off x="482599" y="-1"/>
              <a:ext cx="1905001" cy="596901"/>
            </a:xfrm>
            <a:prstGeom prst="rect">
              <a:avLst/>
            </a:prstGeom>
            <a:solidFill>
              <a:srgbClr val="005192"/>
            </a:solidFill>
            <a:ln w="12700" cap="flat">
              <a:noFill/>
              <a:miter lim="400000"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defTabSz="52578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600" dirty="0"/>
            </a:p>
          </p:txBody>
        </p:sp>
        <p:sp>
          <p:nvSpPr>
            <p:cNvPr id="261" name="Shape"/>
            <p:cNvSpPr/>
            <p:nvPr/>
          </p:nvSpPr>
          <p:spPr>
            <a:xfrm rot="10800000">
              <a:off x="2273300" y="139700"/>
              <a:ext cx="495301" cy="457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5192"/>
            </a:solidFill>
            <a:ln w="12700" cap="flat">
              <a:noFill/>
              <a:miter lim="400000"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defTabSz="52578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600" dirty="0"/>
            </a:p>
          </p:txBody>
        </p:sp>
        <p:sp>
          <p:nvSpPr>
            <p:cNvPr id="262" name="Shape"/>
            <p:cNvSpPr/>
            <p:nvPr/>
          </p:nvSpPr>
          <p:spPr>
            <a:xfrm>
              <a:off x="-1" y="-1"/>
              <a:ext cx="495301" cy="457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5192"/>
            </a:solidFill>
            <a:ln w="12700" cap="flat">
              <a:noFill/>
              <a:miter lim="400000"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defTabSz="52578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600" dirty="0"/>
            </a:p>
          </p:txBody>
        </p:sp>
        <p:sp>
          <p:nvSpPr>
            <p:cNvPr id="263" name="Rectangle"/>
            <p:cNvSpPr/>
            <p:nvPr/>
          </p:nvSpPr>
          <p:spPr>
            <a:xfrm>
              <a:off x="-1" y="342899"/>
              <a:ext cx="622301" cy="254001"/>
            </a:xfrm>
            <a:prstGeom prst="rect">
              <a:avLst/>
            </a:prstGeom>
            <a:solidFill>
              <a:srgbClr val="005192"/>
            </a:solidFill>
            <a:ln w="12700" cap="flat">
              <a:noFill/>
              <a:miter lim="400000"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defTabSz="52578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600" dirty="0"/>
            </a:p>
          </p:txBody>
        </p:sp>
        <p:sp>
          <p:nvSpPr>
            <p:cNvPr id="264" name="Rectangle"/>
            <p:cNvSpPr/>
            <p:nvPr/>
          </p:nvSpPr>
          <p:spPr>
            <a:xfrm>
              <a:off x="2146300" y="-1"/>
              <a:ext cx="622301" cy="254001"/>
            </a:xfrm>
            <a:prstGeom prst="rect">
              <a:avLst/>
            </a:prstGeom>
            <a:solidFill>
              <a:srgbClr val="005192"/>
            </a:solidFill>
            <a:ln w="12700" cap="flat">
              <a:noFill/>
              <a:miter lim="400000"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defTabSz="52578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600" dirty="0"/>
            </a:p>
          </p:txBody>
        </p:sp>
        <p:sp>
          <p:nvSpPr>
            <p:cNvPr id="265" name="Roles"/>
            <p:cNvSpPr txBox="1"/>
            <p:nvPr/>
          </p:nvSpPr>
          <p:spPr>
            <a:xfrm>
              <a:off x="165583" y="12699"/>
              <a:ext cx="2120902" cy="549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20" tIns="45720" rIns="45720" bIns="45720" numCol="1" anchor="t">
              <a:spAutoFit/>
            </a:bodyPr>
            <a:lstStyle>
              <a:lvl1pPr algn="l">
                <a:lnSpc>
                  <a:spcPts val="3800"/>
                </a:lnSpc>
                <a:tabLst>
                  <a:tab pos="1066800" algn="l"/>
                </a:tabLst>
                <a:defRPr>
                  <a:solidFill>
                    <a:srgbClr val="FFFFFF"/>
                  </a:solidFill>
                </a:defRPr>
              </a:lvl1pPr>
            </a:lstStyle>
            <a:p>
              <a:pPr algn="l" rtl="0"/>
              <a:r>
                <a:rPr sz="1260" dirty="0"/>
                <a:t>Lomas</a:t>
              </a:r>
            </a:p>
          </p:txBody>
        </p:sp>
      </p:grpSp>
      <p:grpSp>
        <p:nvGrpSpPr>
          <p:cNvPr id="275" name="Group"/>
          <p:cNvGrpSpPr/>
          <p:nvPr/>
        </p:nvGrpSpPr>
        <p:grpSpPr>
          <a:xfrm>
            <a:off x="4370069" y="2423158"/>
            <a:ext cx="4226057" cy="2274572"/>
            <a:chOff x="-1" y="-1"/>
            <a:chExt cx="4695618" cy="2527301"/>
          </a:xfrm>
        </p:grpSpPr>
        <p:sp>
          <p:nvSpPr>
            <p:cNvPr id="267" name="Rounded Rectangle"/>
            <p:cNvSpPr/>
            <p:nvPr/>
          </p:nvSpPr>
          <p:spPr>
            <a:xfrm>
              <a:off x="12700" y="0"/>
              <a:ext cx="4127501" cy="2527300"/>
            </a:xfrm>
            <a:prstGeom prst="roundRect">
              <a:avLst>
                <a:gd name="adj" fmla="val 12060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25400" cap="flat">
              <a:solidFill>
                <a:srgbClr val="005192"/>
              </a:solidFill>
              <a:prstDash val="solid"/>
              <a:miter lim="400000"/>
            </a:ln>
            <a:effectLst>
              <a:outerShdw blurRad="114300" dist="63500" dir="2700000" rotWithShape="0">
                <a:srgbClr val="000000">
                  <a:alpha val="30000"/>
                </a:srgbClr>
              </a:outerShdw>
            </a:effectLst>
          </p:spPr>
          <p:txBody>
            <a:bodyPr wrap="square" lIns="34290" tIns="34290" rIns="34290" bIns="34290" numCol="1" anchor="ctr">
              <a:noAutofit/>
            </a:bodyPr>
            <a:lstStyle/>
            <a:p>
              <a:pPr>
                <a:lnSpc>
                  <a:spcPts val="3240"/>
                </a:lnSpc>
                <a:tabLst>
                  <a:tab pos="960120" algn="l"/>
                </a:tabLst>
                <a:defRPr sz="3000" b="1">
                  <a:solidFill>
                    <a:srgbClr val="EBF3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sz="2700" dirty="0"/>
            </a:p>
          </p:txBody>
        </p:sp>
        <p:sp>
          <p:nvSpPr>
            <p:cNvPr id="268" name="Sprint planning…"/>
            <p:cNvSpPr txBox="1"/>
            <p:nvPr/>
          </p:nvSpPr>
          <p:spPr>
            <a:xfrm>
              <a:off x="136798" y="695450"/>
              <a:ext cx="4558819" cy="17756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20" tIns="45720" rIns="45720" bIns="45720" numCol="1" anchor="t">
              <a:spAutoFit/>
            </a:bodyPr>
            <a:lstStyle/>
            <a:p>
              <a:pPr marL="205740" indent="-205740">
                <a:lnSpc>
                  <a:spcPts val="2970"/>
                </a:lnSpc>
                <a:buSzPct val="125000"/>
                <a:buChar char="•"/>
                <a:tabLst>
                  <a:tab pos="960120" algn="l"/>
                </a:tabLst>
                <a:defRPr sz="2800">
                  <a:solidFill>
                    <a:srgbClr val="FFFFFF"/>
                  </a:solidFill>
                </a:defRPr>
              </a:pPr>
              <a:r>
                <a:rPr sz="2160" dirty="0"/>
                <a:t>Sprinta plānošana</a:t>
              </a:r>
            </a:p>
            <a:p>
              <a:pPr marL="205740" indent="-205740">
                <a:lnSpc>
                  <a:spcPts val="2970"/>
                </a:lnSpc>
                <a:buSzPct val="125000"/>
                <a:buChar char="•"/>
                <a:tabLst>
                  <a:tab pos="960120" algn="l"/>
                </a:tabLst>
                <a:defRPr sz="2800">
                  <a:solidFill>
                    <a:srgbClr val="FFFFFF"/>
                  </a:solidFill>
                </a:defRPr>
              </a:pPr>
              <a:r>
                <a:rPr sz="2160" dirty="0"/>
                <a:t>Sprinta pārskats</a:t>
              </a:r>
            </a:p>
            <a:p>
              <a:pPr marL="205740" indent="-205740">
                <a:lnSpc>
                  <a:spcPts val="2970"/>
                </a:lnSpc>
                <a:buSzPct val="125000"/>
                <a:buChar char="•"/>
                <a:tabLst>
                  <a:tab pos="960120" algn="l"/>
                </a:tabLst>
                <a:defRPr sz="2800">
                  <a:solidFill>
                    <a:srgbClr val="FFFFFF"/>
                  </a:solidFill>
                </a:defRPr>
              </a:pPr>
              <a:r>
                <a:rPr sz="2160" dirty="0"/>
                <a:t>Sprinta retrospekcija</a:t>
              </a:r>
            </a:p>
            <a:p>
              <a:pPr marL="205740" indent="-205740">
                <a:lnSpc>
                  <a:spcPts val="2970"/>
                </a:lnSpc>
                <a:buSzPct val="125000"/>
                <a:buChar char="•"/>
                <a:tabLst>
                  <a:tab pos="960120" algn="l"/>
                </a:tabLst>
                <a:defRPr sz="2800">
                  <a:solidFill>
                    <a:srgbClr val="FFFFFF"/>
                  </a:solidFill>
                </a:defRPr>
              </a:pPr>
              <a:r>
                <a:rPr sz="2160" dirty="0"/>
                <a:t>Ikdienas sanāksme</a:t>
              </a:r>
            </a:p>
          </p:txBody>
        </p:sp>
        <p:sp>
          <p:nvSpPr>
            <p:cNvPr id="269" name="Rectangle"/>
            <p:cNvSpPr/>
            <p:nvPr/>
          </p:nvSpPr>
          <p:spPr>
            <a:xfrm>
              <a:off x="482599" y="-1"/>
              <a:ext cx="1905001" cy="596901"/>
            </a:xfrm>
            <a:prstGeom prst="rect">
              <a:avLst/>
            </a:prstGeom>
            <a:solidFill>
              <a:srgbClr val="005192"/>
            </a:solidFill>
            <a:ln w="12700" cap="flat">
              <a:noFill/>
              <a:miter lim="400000"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defTabSz="52578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600" dirty="0"/>
            </a:p>
          </p:txBody>
        </p:sp>
        <p:sp>
          <p:nvSpPr>
            <p:cNvPr id="270" name="Shape"/>
            <p:cNvSpPr/>
            <p:nvPr/>
          </p:nvSpPr>
          <p:spPr>
            <a:xfrm rot="10800000">
              <a:off x="2273300" y="139700"/>
              <a:ext cx="495301" cy="457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5192"/>
            </a:solidFill>
            <a:ln w="12700" cap="flat">
              <a:noFill/>
              <a:miter lim="400000"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defTabSz="52578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600" dirty="0"/>
            </a:p>
          </p:txBody>
        </p:sp>
        <p:sp>
          <p:nvSpPr>
            <p:cNvPr id="271" name="Shape"/>
            <p:cNvSpPr/>
            <p:nvPr/>
          </p:nvSpPr>
          <p:spPr>
            <a:xfrm>
              <a:off x="-1" y="-1"/>
              <a:ext cx="495301" cy="457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5192"/>
            </a:solidFill>
            <a:ln w="12700" cap="flat">
              <a:noFill/>
              <a:miter lim="400000"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defTabSz="52578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600" dirty="0"/>
            </a:p>
          </p:txBody>
        </p:sp>
        <p:sp>
          <p:nvSpPr>
            <p:cNvPr id="272" name="Rectangle"/>
            <p:cNvSpPr/>
            <p:nvPr/>
          </p:nvSpPr>
          <p:spPr>
            <a:xfrm>
              <a:off x="-1" y="342899"/>
              <a:ext cx="622301" cy="254001"/>
            </a:xfrm>
            <a:prstGeom prst="rect">
              <a:avLst/>
            </a:prstGeom>
            <a:solidFill>
              <a:srgbClr val="005192"/>
            </a:solidFill>
            <a:ln w="12700" cap="flat">
              <a:noFill/>
              <a:miter lim="400000"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defTabSz="52578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600" dirty="0"/>
            </a:p>
          </p:txBody>
        </p:sp>
        <p:sp>
          <p:nvSpPr>
            <p:cNvPr id="273" name="Rectangle"/>
            <p:cNvSpPr/>
            <p:nvPr/>
          </p:nvSpPr>
          <p:spPr>
            <a:xfrm>
              <a:off x="2146300" y="-1"/>
              <a:ext cx="622301" cy="254001"/>
            </a:xfrm>
            <a:prstGeom prst="rect">
              <a:avLst/>
            </a:prstGeom>
            <a:solidFill>
              <a:srgbClr val="005192"/>
            </a:solidFill>
            <a:ln w="12700" cap="flat">
              <a:noFill/>
              <a:miter lim="400000"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defTabSz="52578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600" dirty="0"/>
            </a:p>
          </p:txBody>
        </p:sp>
        <p:sp>
          <p:nvSpPr>
            <p:cNvPr id="274" name="Ceremonies"/>
            <p:cNvSpPr txBox="1"/>
            <p:nvPr/>
          </p:nvSpPr>
          <p:spPr>
            <a:xfrm>
              <a:off x="165583" y="12699"/>
              <a:ext cx="2120901" cy="549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20" tIns="45720" rIns="45720" bIns="45720" numCol="1" anchor="t">
              <a:spAutoFit/>
            </a:bodyPr>
            <a:lstStyle>
              <a:lvl1pPr algn="l">
                <a:lnSpc>
                  <a:spcPts val="3800"/>
                </a:lnSpc>
                <a:tabLst>
                  <a:tab pos="1066800" algn="l"/>
                </a:tabLst>
                <a:defRPr>
                  <a:solidFill>
                    <a:srgbClr val="FFFFFF"/>
                  </a:solidFill>
                </a:defRPr>
              </a:lvl1pPr>
            </a:lstStyle>
            <a:p>
              <a:pPr algn="l" rtl="0"/>
              <a:r>
                <a:rPr sz="1260" dirty="0"/>
                <a:t>Ceremonijas</a:t>
              </a:r>
            </a:p>
          </p:txBody>
        </p:sp>
      </p:grpSp>
      <p:grpSp>
        <p:nvGrpSpPr>
          <p:cNvPr id="284" name="Group"/>
          <p:cNvGrpSpPr/>
          <p:nvPr/>
        </p:nvGrpSpPr>
        <p:grpSpPr>
          <a:xfrm>
            <a:off x="6167629" y="4709159"/>
            <a:ext cx="3857245" cy="2742286"/>
            <a:chOff x="-1" y="-1"/>
            <a:chExt cx="4140202" cy="3041140"/>
          </a:xfrm>
        </p:grpSpPr>
        <p:sp>
          <p:nvSpPr>
            <p:cNvPr id="276" name="Rounded Rectangle"/>
            <p:cNvSpPr/>
            <p:nvPr/>
          </p:nvSpPr>
          <p:spPr>
            <a:xfrm>
              <a:off x="12700" y="1"/>
              <a:ext cx="4127501" cy="2044699"/>
            </a:xfrm>
            <a:prstGeom prst="roundRect">
              <a:avLst>
                <a:gd name="adj" fmla="val 14907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25400" cap="flat">
              <a:solidFill>
                <a:srgbClr val="005192"/>
              </a:solidFill>
              <a:prstDash val="solid"/>
              <a:miter lim="400000"/>
            </a:ln>
            <a:effectLst>
              <a:outerShdw blurRad="114300" dist="63500" dir="2700000" rotWithShape="0">
                <a:srgbClr val="000000">
                  <a:alpha val="30000"/>
                </a:srgbClr>
              </a:outerShdw>
            </a:effectLst>
          </p:spPr>
          <p:txBody>
            <a:bodyPr wrap="square" lIns="34290" tIns="34290" rIns="34290" bIns="34290" numCol="1" anchor="ctr">
              <a:noAutofit/>
            </a:bodyPr>
            <a:lstStyle/>
            <a:p>
              <a:pPr>
                <a:lnSpc>
                  <a:spcPts val="3240"/>
                </a:lnSpc>
                <a:tabLst>
                  <a:tab pos="960120" algn="l"/>
                </a:tabLst>
                <a:defRPr sz="3000" b="1">
                  <a:solidFill>
                    <a:srgbClr val="EBF3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endParaRPr sz="2700" dirty="0"/>
            </a:p>
          </p:txBody>
        </p:sp>
        <p:sp>
          <p:nvSpPr>
            <p:cNvPr id="277" name="Product backlog…"/>
            <p:cNvSpPr txBox="1"/>
            <p:nvPr/>
          </p:nvSpPr>
          <p:spPr>
            <a:xfrm>
              <a:off x="152882" y="622302"/>
              <a:ext cx="3296349" cy="2418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20" tIns="45720" rIns="45720" bIns="45720" numCol="1" anchor="t">
              <a:spAutoFit/>
            </a:bodyPr>
            <a:lstStyle/>
            <a:p>
              <a:pPr marL="205740" indent="-205740">
                <a:lnSpc>
                  <a:spcPts val="2970"/>
                </a:lnSpc>
                <a:buSzPct val="125000"/>
                <a:buChar char="•"/>
                <a:tabLst>
                  <a:tab pos="960120" algn="l"/>
                </a:tabLst>
                <a:defRPr sz="2800">
                  <a:solidFill>
                    <a:srgbClr val="FFFFFF"/>
                  </a:solidFill>
                </a:defRPr>
              </a:pPr>
              <a:r>
                <a:rPr sz="1800" dirty="0"/>
                <a:t>Produktu uzkrājums</a:t>
              </a:r>
            </a:p>
            <a:p>
              <a:pPr marL="205740" indent="-205740">
                <a:lnSpc>
                  <a:spcPts val="2970"/>
                </a:lnSpc>
                <a:buSzPct val="125000"/>
                <a:buChar char="•"/>
                <a:tabLst>
                  <a:tab pos="960120" algn="l"/>
                </a:tabLst>
                <a:defRPr sz="2800">
                  <a:solidFill>
                    <a:srgbClr val="FFFFFF"/>
                  </a:solidFill>
                </a:defRPr>
              </a:pPr>
              <a:r>
                <a:rPr sz="1800" dirty="0"/>
                <a:t>Sprinta atpalicība</a:t>
              </a:r>
            </a:p>
            <a:p>
              <a:pPr marL="205740" indent="-205740">
                <a:lnSpc>
                  <a:spcPts val="2970"/>
                </a:lnSpc>
                <a:buSzPct val="125000"/>
                <a:buChar char="•"/>
                <a:tabLst>
                  <a:tab pos="960120" algn="l"/>
                </a:tabLst>
                <a:defRPr sz="2800">
                  <a:solidFill>
                    <a:srgbClr val="FFFFFF"/>
                  </a:solidFill>
                </a:defRPr>
              </a:pPr>
              <a:r>
                <a:rPr sz="1800" dirty="0"/>
                <a:t>Izdegšanas diagrammas</a:t>
              </a:r>
            </a:p>
          </p:txBody>
        </p:sp>
        <p:sp>
          <p:nvSpPr>
            <p:cNvPr id="278" name="Rectangle"/>
            <p:cNvSpPr/>
            <p:nvPr/>
          </p:nvSpPr>
          <p:spPr>
            <a:xfrm>
              <a:off x="482599" y="-1"/>
              <a:ext cx="1905001" cy="596901"/>
            </a:xfrm>
            <a:prstGeom prst="rect">
              <a:avLst/>
            </a:prstGeom>
            <a:solidFill>
              <a:srgbClr val="005192"/>
            </a:solidFill>
            <a:ln w="12700" cap="flat">
              <a:noFill/>
              <a:miter lim="400000"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defTabSz="52578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600" dirty="0"/>
            </a:p>
          </p:txBody>
        </p:sp>
        <p:sp>
          <p:nvSpPr>
            <p:cNvPr id="279" name="Shape"/>
            <p:cNvSpPr/>
            <p:nvPr/>
          </p:nvSpPr>
          <p:spPr>
            <a:xfrm rot="10800000">
              <a:off x="2273300" y="139700"/>
              <a:ext cx="495301" cy="457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5192"/>
            </a:solidFill>
            <a:ln w="12700" cap="flat">
              <a:noFill/>
              <a:miter lim="400000"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defTabSz="52578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600" dirty="0"/>
            </a:p>
          </p:txBody>
        </p:sp>
        <p:sp>
          <p:nvSpPr>
            <p:cNvPr id="280" name="Shape"/>
            <p:cNvSpPr/>
            <p:nvPr/>
          </p:nvSpPr>
          <p:spPr>
            <a:xfrm>
              <a:off x="-1" y="-1"/>
              <a:ext cx="495301" cy="457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5192"/>
            </a:solidFill>
            <a:ln w="12700" cap="flat">
              <a:noFill/>
              <a:miter lim="400000"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defTabSz="52578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600" dirty="0"/>
            </a:p>
          </p:txBody>
        </p:sp>
        <p:sp>
          <p:nvSpPr>
            <p:cNvPr id="281" name="Rectangle"/>
            <p:cNvSpPr/>
            <p:nvPr/>
          </p:nvSpPr>
          <p:spPr>
            <a:xfrm>
              <a:off x="-1" y="342899"/>
              <a:ext cx="622301" cy="254001"/>
            </a:xfrm>
            <a:prstGeom prst="rect">
              <a:avLst/>
            </a:prstGeom>
            <a:solidFill>
              <a:srgbClr val="005192"/>
            </a:solidFill>
            <a:ln w="12700" cap="flat">
              <a:noFill/>
              <a:miter lim="400000"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defTabSz="52578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600" dirty="0"/>
            </a:p>
          </p:txBody>
        </p:sp>
        <p:sp>
          <p:nvSpPr>
            <p:cNvPr id="282" name="Rectangle"/>
            <p:cNvSpPr/>
            <p:nvPr/>
          </p:nvSpPr>
          <p:spPr>
            <a:xfrm>
              <a:off x="2146300" y="-1"/>
              <a:ext cx="622301" cy="254001"/>
            </a:xfrm>
            <a:prstGeom prst="rect">
              <a:avLst/>
            </a:prstGeom>
            <a:solidFill>
              <a:srgbClr val="005192"/>
            </a:solidFill>
            <a:ln w="12700" cap="flat">
              <a:noFill/>
              <a:miter lim="400000"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defTabSz="52578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3600" dirty="0"/>
            </a:p>
          </p:txBody>
        </p:sp>
        <p:sp>
          <p:nvSpPr>
            <p:cNvPr id="283" name="Artifacts"/>
            <p:cNvSpPr txBox="1"/>
            <p:nvPr/>
          </p:nvSpPr>
          <p:spPr>
            <a:xfrm>
              <a:off x="165583" y="12699"/>
              <a:ext cx="2120902" cy="549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20" tIns="45720" rIns="45720" bIns="45720" numCol="1" anchor="t">
              <a:spAutoFit/>
            </a:bodyPr>
            <a:lstStyle>
              <a:lvl1pPr algn="l">
                <a:lnSpc>
                  <a:spcPts val="3800"/>
                </a:lnSpc>
                <a:tabLst>
                  <a:tab pos="1066800" algn="l"/>
                </a:tabLst>
                <a:defRPr>
                  <a:solidFill>
                    <a:srgbClr val="FFFFFF"/>
                  </a:solidFill>
                </a:defRPr>
              </a:lvl1pPr>
            </a:lstStyle>
            <a:p>
              <a:pPr algn="l" rtl="0"/>
              <a:r>
                <a:rPr sz="1260" dirty="0"/>
                <a:t>Artefakti</a:t>
              </a:r>
            </a:p>
          </p:txBody>
        </p:sp>
      </p:grpSp>
      <p:sp>
        <p:nvSpPr>
          <p:cNvPr id="2" name="AutoShape 2" descr="https://euc-powerpoint.officeapps.live.com/pods/GetClipboardImage.ashx?Id=a0ecd24b-7aea-4557-a287-face092eaef2&amp;DC=GEU6&amp;pkey=dc1bb8a8-9454-4073-99b6-496410824d89&amp;wdwaccluster=GEU6">
            <a:extLst>
              <a:ext uri="{FF2B5EF4-FFF2-40B4-BE49-F238E27FC236}">
                <a16:creationId xmlns:a16="http://schemas.microsoft.com/office/drawing/2014/main" id="{EC2C9402-A967-4FC1-9F17-FBFF3E5C610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v-LV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2B831DE-7DAA-4AE7-9A85-2B8E69BFE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940" y="2845266"/>
            <a:ext cx="9983490" cy="33878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E1CB93-2663-4EFE-9520-9216644B8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95" y="417095"/>
            <a:ext cx="9231019" cy="1747607"/>
          </a:xfrm>
        </p:spPr>
        <p:txBody>
          <a:bodyPr/>
          <a:lstStyle/>
          <a:p>
            <a:r>
              <a:rPr lang="lv-LV" dirty="0"/>
              <a:t> Ceremonija - SPRINTS</a:t>
            </a:r>
            <a:endParaRPr lang="lv-LV" i="1" dirty="0">
              <a:latin typeface="Curlz MT" panose="04040404050702020202" pitchFamily="8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FA8363-3D27-43AF-9687-92CE8282E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6268" y="1318890"/>
            <a:ext cx="8600369" cy="3005424"/>
          </a:xfrm>
        </p:spPr>
        <p:txBody>
          <a:bodyPr/>
          <a:lstStyle/>
          <a:p>
            <a:pPr marL="571500" indent="-342900">
              <a:buFont typeface="Wingdings" panose="05000000000000000000" pitchFamily="2" charset="2"/>
              <a:buChar char="Ø"/>
            </a:pPr>
            <a:r>
              <a:rPr lang="lv-LV" dirty="0"/>
              <a:t>Iekļauj darbus sprinta darbu krātuvē</a:t>
            </a:r>
          </a:p>
        </p:txBody>
      </p:sp>
      <p:sp>
        <p:nvSpPr>
          <p:cNvPr id="5" name="AutoShape 2" descr="https://euc-powerpoint.officeapps.live.com/pods/GetClipboardImage.ashx?Id=a0ecd24b-7aea-4557-a287-face092eaef2&amp;DC=GEU6&amp;pkey=dc1bb8a8-9454-4073-99b6-496410824d89&amp;wdwaccluster=GEU6">
            <a:extLst>
              <a:ext uri="{FF2B5EF4-FFF2-40B4-BE49-F238E27FC236}">
                <a16:creationId xmlns:a16="http://schemas.microsoft.com/office/drawing/2014/main" id="{E94DE5B3-35E8-4B8E-B655-CA9CFDEC5F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v-LV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4D3A1DB-D7FB-4E43-B88B-5847181285F0}"/>
              </a:ext>
            </a:extLst>
          </p:cNvPr>
          <p:cNvSpPr/>
          <p:nvPr/>
        </p:nvSpPr>
        <p:spPr>
          <a:xfrm rot="1850096">
            <a:off x="3255461" y="1597924"/>
            <a:ext cx="122575" cy="12437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1232786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62C251-AAB5-972C-FA36-F323F5426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458" y="4314372"/>
            <a:ext cx="1762371" cy="9621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2E3291-C7CA-481C-B5B7-ACC7EFAE3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829" y="2818376"/>
            <a:ext cx="7064440" cy="3749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E1CB93-2663-4EFE-9520-9216644B8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95" y="417095"/>
            <a:ext cx="9231019" cy="1747607"/>
          </a:xfrm>
        </p:spPr>
        <p:txBody>
          <a:bodyPr/>
          <a:lstStyle/>
          <a:p>
            <a:r>
              <a:rPr lang="lv-LV" dirty="0"/>
              <a:t>2. Sprinta plānošanas ceremonija </a:t>
            </a:r>
            <a:r>
              <a:rPr lang="lv-LV" b="0" i="1" dirty="0">
                <a:latin typeface="Curlz MT" panose="04040404050702020202" pitchFamily="82" charset="0"/>
              </a:rPr>
              <a:t>&lt; </a:t>
            </a:r>
            <a:r>
              <a:rPr lang="lv-LV" i="1" dirty="0">
                <a:latin typeface="Curlz MT" panose="04040404050702020202" pitchFamily="82" charset="0"/>
              </a:rPr>
              <a:t>8 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FA8363-3D27-43AF-9687-92CE8282E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6268" y="1318890"/>
            <a:ext cx="8600369" cy="3005424"/>
          </a:xfrm>
        </p:spPr>
        <p:txBody>
          <a:bodyPr/>
          <a:lstStyle/>
          <a:p>
            <a:pPr marL="571500" indent="-342900">
              <a:buFont typeface="Wingdings" panose="05000000000000000000" pitchFamily="2" charset="2"/>
              <a:buChar char="Ø"/>
            </a:pPr>
            <a:r>
              <a:rPr lang="lv-LV" dirty="0"/>
              <a:t>Produkta īpašnieks prezentē darbus, norādot prioritāti</a:t>
            </a:r>
          </a:p>
          <a:p>
            <a:pPr marL="571500" indent="-342900">
              <a:buFont typeface="Wingdings" panose="05000000000000000000" pitchFamily="2" charset="2"/>
              <a:buChar char="Ø"/>
            </a:pPr>
            <a:r>
              <a:rPr lang="lv-LV" dirty="0"/>
              <a:t>Sprinta mērķi definē visa komanda (produkta īpašnieks, izstrādātāji, līderis)</a:t>
            </a:r>
          </a:p>
          <a:p>
            <a:pPr marL="571500" indent="-342900">
              <a:buFont typeface="Wingdings" panose="05000000000000000000" pitchFamily="2" charset="2"/>
              <a:buChar char="Ø"/>
            </a:pPr>
            <a:r>
              <a:rPr lang="lv-LV" dirty="0"/>
              <a:t>Iekļauj darbus sprinta darbu krātuvē</a:t>
            </a:r>
          </a:p>
        </p:txBody>
      </p:sp>
      <p:sp>
        <p:nvSpPr>
          <p:cNvPr id="5" name="AutoShape 2" descr="https://euc-powerpoint.officeapps.live.com/pods/GetClipboardImage.ashx?Id=a0ecd24b-7aea-4557-a287-face092eaef2&amp;DC=GEU6&amp;pkey=dc1bb8a8-9454-4073-99b6-496410824d89&amp;wdwaccluster=GEU6">
            <a:extLst>
              <a:ext uri="{FF2B5EF4-FFF2-40B4-BE49-F238E27FC236}">
                <a16:creationId xmlns:a16="http://schemas.microsoft.com/office/drawing/2014/main" id="{E94DE5B3-35E8-4B8E-B655-CA9CFDEC5F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102080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02D6A7-750D-46FF-80F1-CC4DA7E4C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632" y="3127618"/>
            <a:ext cx="5290943" cy="30054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E1CB93-2663-4EFE-9520-9216644B8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95" y="417095"/>
            <a:ext cx="9231019" cy="1747607"/>
          </a:xfrm>
        </p:spPr>
        <p:txBody>
          <a:bodyPr/>
          <a:lstStyle/>
          <a:p>
            <a:r>
              <a:rPr lang="lv-LV" dirty="0"/>
              <a:t>3. Ikdienas sapulce (</a:t>
            </a:r>
            <a:r>
              <a:rPr lang="lv-LV" dirty="0" err="1"/>
              <a:t>Daily</a:t>
            </a:r>
            <a:r>
              <a:rPr lang="lv-LV" dirty="0"/>
              <a:t> </a:t>
            </a:r>
            <a:r>
              <a:rPr lang="lv-LV" dirty="0" err="1"/>
              <a:t>Scrum</a:t>
            </a:r>
            <a:r>
              <a:rPr lang="lv-LV" dirty="0"/>
              <a:t>) ceremonijas </a:t>
            </a:r>
            <a:r>
              <a:rPr lang="lv-LV" b="0" i="1" dirty="0">
                <a:latin typeface="Curlz MT" panose="04040404050702020202" pitchFamily="82" charset="0"/>
              </a:rPr>
              <a:t>ap 15 minūtēm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FA8363-3D27-43AF-9687-92CE8282E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019" y="2164702"/>
            <a:ext cx="9785683" cy="3705727"/>
          </a:xfrm>
        </p:spPr>
        <p:txBody>
          <a:bodyPr/>
          <a:lstStyle/>
          <a:p>
            <a:r>
              <a:rPr lang="lv-LV" dirty="0"/>
              <a:t>Komandas </a:t>
            </a:r>
            <a:r>
              <a:rPr lang="lv-LV" dirty="0" err="1"/>
              <a:t>Scrum</a:t>
            </a:r>
            <a:r>
              <a:rPr lang="lv-LV" dirty="0"/>
              <a:t> līderis un produkta īpašnieks var nepiedalīties ikdienas  komandas sapulcē, kurā  produkta izstrādātāji apspriež</a:t>
            </a:r>
          </a:p>
          <a:p>
            <a:pPr marL="571500" indent="-342900">
              <a:buFont typeface="Tahoma" panose="020B0604030504040204" pitchFamily="34" charset="0"/>
              <a:buChar char="?"/>
            </a:pPr>
            <a:r>
              <a:rPr lang="lv-LV" dirty="0"/>
              <a:t>ko darīju vakar, </a:t>
            </a:r>
          </a:p>
          <a:p>
            <a:pPr marL="571500" indent="-342900">
              <a:buFont typeface="Tahoma" panose="020B0604030504040204" pitchFamily="34" charset="0"/>
              <a:buChar char="?"/>
            </a:pPr>
            <a:r>
              <a:rPr lang="lv-LV" dirty="0"/>
              <a:t>ko darīšu šodien, </a:t>
            </a:r>
          </a:p>
          <a:p>
            <a:pPr marL="571500" indent="-342900">
              <a:buFont typeface="Tahoma" panose="020B0604030504040204" pitchFamily="34" charset="0"/>
              <a:buChar char="?"/>
            </a:pPr>
            <a:r>
              <a:rPr lang="lv-LV" dirty="0"/>
              <a:t>kādas problēmas</a:t>
            </a:r>
          </a:p>
        </p:txBody>
      </p:sp>
      <p:sp>
        <p:nvSpPr>
          <p:cNvPr id="5" name="AutoShape 2" descr="https://euc-powerpoint.officeapps.live.com/pods/GetClipboardImage.ashx?Id=a0ecd24b-7aea-4557-a287-face092eaef2&amp;DC=GEU6&amp;pkey=dc1bb8a8-9454-4073-99b6-496410824d89&amp;wdwaccluster=GEU6">
            <a:extLst>
              <a:ext uri="{FF2B5EF4-FFF2-40B4-BE49-F238E27FC236}">
                <a16:creationId xmlns:a16="http://schemas.microsoft.com/office/drawing/2014/main" id="{E94DE5B3-35E8-4B8E-B655-CA9CFDEC5F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668764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CB93-2663-4EFE-9520-9216644B8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985" y="590644"/>
            <a:ext cx="9091059" cy="1289635"/>
          </a:xfrm>
        </p:spPr>
        <p:txBody>
          <a:bodyPr/>
          <a:lstStyle/>
          <a:p>
            <a:pPr algn="r"/>
            <a:r>
              <a:rPr lang="lv-LV" dirty="0"/>
              <a:t>4. Sprinta apskata ceremonija </a:t>
            </a:r>
            <a:r>
              <a:rPr lang="lv-LV" i="1" dirty="0"/>
              <a:t>&lt; </a:t>
            </a:r>
            <a:r>
              <a:rPr lang="lv-LV" b="0" i="1" dirty="0">
                <a:latin typeface="Curlz MT" panose="04040404050702020202" pitchFamily="82" charset="0"/>
              </a:rPr>
              <a:t>4h/mēnesī</a:t>
            </a:r>
            <a:br>
              <a:rPr lang="lv-LV" b="0" i="1" dirty="0">
                <a:latin typeface="Curlz MT" panose="04040404050702020202" pitchFamily="82" charset="0"/>
              </a:rPr>
            </a:br>
            <a:r>
              <a:rPr lang="lv-LV" b="0" i="1" dirty="0">
                <a:latin typeface="Curlz MT" panose="04040404050702020202" pitchFamily="82" charset="0"/>
              </a:rPr>
              <a:t>Atskaitās par izpildīto</a:t>
            </a:r>
          </a:p>
        </p:txBody>
      </p:sp>
      <p:sp>
        <p:nvSpPr>
          <p:cNvPr id="5" name="AutoShape 2" descr="https://euc-powerpoint.officeapps.live.com/pods/GetClipboardImage.ashx?Id=a0ecd24b-7aea-4557-a287-face092eaef2&amp;DC=GEU6&amp;pkey=dc1bb8a8-9454-4073-99b6-496410824d89&amp;wdwaccluster=GEU6">
            <a:extLst>
              <a:ext uri="{FF2B5EF4-FFF2-40B4-BE49-F238E27FC236}">
                <a16:creationId xmlns:a16="http://schemas.microsoft.com/office/drawing/2014/main" id="{E94DE5B3-35E8-4B8E-B655-CA9CFDEC5F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v-LV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D33BBD-4BA7-4482-AC59-0F462E945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255" y="1773593"/>
            <a:ext cx="84582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91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CB93-2663-4EFE-9520-9216644B8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96" y="417095"/>
            <a:ext cx="9529598" cy="1289635"/>
          </a:xfrm>
        </p:spPr>
        <p:txBody>
          <a:bodyPr/>
          <a:lstStyle/>
          <a:p>
            <a:r>
              <a:rPr lang="lv-LV" dirty="0"/>
              <a:t>5. Retrospekcijas ceremonija &lt; </a:t>
            </a:r>
            <a:r>
              <a:rPr lang="lv-LV" b="0" i="1" dirty="0">
                <a:latin typeface="Curlz MT" panose="04040404050702020202" pitchFamily="82" charset="0"/>
              </a:rPr>
              <a:t>3h/mēnesī</a:t>
            </a:r>
            <a:endParaRPr lang="lv-LV" b="0" dirty="0">
              <a:latin typeface="Bradley Hand ITC" panose="03070402050302030203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76B3A5-C00D-4715-B1A8-A09A1BDD5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411" y="2053389"/>
            <a:ext cx="7980004" cy="370572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FA8363-3D27-43AF-9687-92CE8282E7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v-LV" dirty="0"/>
          </a:p>
        </p:txBody>
      </p:sp>
      <p:sp>
        <p:nvSpPr>
          <p:cNvPr id="5" name="AutoShape 2" descr="https://euc-powerpoint.officeapps.live.com/pods/GetClipboardImage.ashx?Id=a0ecd24b-7aea-4557-a287-face092eaef2&amp;DC=GEU6&amp;pkey=dc1bb8a8-9454-4073-99b6-496410824d89&amp;wdwaccluster=GEU6">
            <a:extLst>
              <a:ext uri="{FF2B5EF4-FFF2-40B4-BE49-F238E27FC236}">
                <a16:creationId xmlns:a16="http://schemas.microsoft.com/office/drawing/2014/main" id="{E94DE5B3-35E8-4B8E-B655-CA9CFDEC5F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2612044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CB93-2663-4EFE-9520-9216644B8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95" y="417095"/>
            <a:ext cx="9231019" cy="1747607"/>
          </a:xfrm>
        </p:spPr>
        <p:txBody>
          <a:bodyPr/>
          <a:lstStyle/>
          <a:p>
            <a:r>
              <a:rPr lang="lv-LV" dirty="0"/>
              <a:t> Artefakti </a:t>
            </a:r>
            <a:endParaRPr lang="lv-LV" i="1" dirty="0">
              <a:latin typeface="Curlz MT" panose="04040404050702020202" pitchFamily="8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FA8363-3D27-43AF-9687-92CE8282E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6268" y="1318890"/>
            <a:ext cx="8600369" cy="3005424"/>
          </a:xfrm>
        </p:spPr>
        <p:txBody>
          <a:bodyPr/>
          <a:lstStyle/>
          <a:p>
            <a:pPr marL="571500" indent="-342900">
              <a:buFont typeface="Wingdings" panose="05000000000000000000" pitchFamily="2" charset="2"/>
              <a:buChar char="Ø"/>
            </a:pPr>
            <a:r>
              <a:rPr lang="lv-LV" dirty="0"/>
              <a:t>Produkta darba krātuve</a:t>
            </a:r>
          </a:p>
          <a:p>
            <a:pPr marL="571500" indent="-342900" algn="ctr">
              <a:buFont typeface="Wingdings" panose="05000000000000000000" pitchFamily="2" charset="2"/>
              <a:buChar char="Ø"/>
            </a:pPr>
            <a:r>
              <a:rPr lang="lv-LV" dirty="0"/>
              <a:t>Sprinta darba krātuve</a:t>
            </a:r>
          </a:p>
          <a:p>
            <a:pPr marL="571500" indent="-342900" algn="r">
              <a:buFont typeface="Wingdings" panose="05000000000000000000" pitchFamily="2" charset="2"/>
              <a:buChar char="Ø"/>
            </a:pPr>
            <a:r>
              <a:rPr lang="lv-LV" dirty="0"/>
              <a:t>Potenciāli piegādājamais</a:t>
            </a:r>
            <a:br>
              <a:rPr lang="lv-LV" dirty="0"/>
            </a:br>
            <a:r>
              <a:rPr lang="lv-LV" dirty="0"/>
              <a:t> </a:t>
            </a:r>
            <a:r>
              <a:rPr lang="lv-LV" dirty="0" err="1"/>
              <a:t>inkrements</a:t>
            </a:r>
            <a:endParaRPr lang="lv-LV" dirty="0"/>
          </a:p>
        </p:txBody>
      </p:sp>
      <p:sp>
        <p:nvSpPr>
          <p:cNvPr id="5" name="AutoShape 2" descr="https://euc-powerpoint.officeapps.live.com/pods/GetClipboardImage.ashx?Id=a0ecd24b-7aea-4557-a287-face092eaef2&amp;DC=GEU6&amp;pkey=dc1bb8a8-9454-4073-99b6-496410824d89&amp;wdwaccluster=GEU6">
            <a:extLst>
              <a:ext uri="{FF2B5EF4-FFF2-40B4-BE49-F238E27FC236}">
                <a16:creationId xmlns:a16="http://schemas.microsoft.com/office/drawing/2014/main" id="{E94DE5B3-35E8-4B8E-B655-CA9CFDEC5F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v-LV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22E6CD-9A38-414C-9C75-C4DEF5D5A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2821602"/>
            <a:ext cx="11220450" cy="3562350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A4D3A1DB-D7FB-4E43-B88B-5847181285F0}"/>
              </a:ext>
            </a:extLst>
          </p:cNvPr>
          <p:cNvSpPr/>
          <p:nvPr/>
        </p:nvSpPr>
        <p:spPr>
          <a:xfrm>
            <a:off x="2013485" y="1738469"/>
            <a:ext cx="308655" cy="28335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v-LV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F7A92D56-E264-4734-AA0D-68009AEC835A}"/>
              </a:ext>
            </a:extLst>
          </p:cNvPr>
          <p:cNvSpPr/>
          <p:nvPr/>
        </p:nvSpPr>
        <p:spPr>
          <a:xfrm>
            <a:off x="4594656" y="2117512"/>
            <a:ext cx="308655" cy="21279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v-LV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56387AC6-9AD2-4294-A7D6-D4FCD9926C88}"/>
              </a:ext>
            </a:extLst>
          </p:cNvPr>
          <p:cNvSpPr/>
          <p:nvPr/>
        </p:nvSpPr>
        <p:spPr>
          <a:xfrm rot="18915435">
            <a:off x="9321816" y="2433976"/>
            <a:ext cx="308655" cy="31733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218543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>
            <a:spLocks noGrp="1"/>
          </p:cNvSpPr>
          <p:nvPr>
            <p:ph type="title"/>
          </p:nvPr>
        </p:nvSpPr>
        <p:spPr>
          <a:xfrm>
            <a:off x="1660849" y="867748"/>
            <a:ext cx="7737937" cy="3209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lv-LV" b="0" dirty="0"/>
              <a:t>Salīdzina un izvēlas piemērotāko programmatūras izstrādes modeli konkrētā uzdevuma atrisināšanai, pamato izvēli. (T.A. 2.4.2.)</a:t>
            </a:r>
            <a:br>
              <a:rPr lang="lv-LV" b="0" dirty="0"/>
            </a:br>
            <a:br>
              <a:rPr lang="lv-LV" b="0" dirty="0"/>
            </a:br>
            <a:endParaRPr lang="lv-LV" b="0" dirty="0"/>
          </a:p>
        </p:txBody>
      </p:sp>
      <p:sp>
        <p:nvSpPr>
          <p:cNvPr id="226" name="Google Shape;226;p2"/>
          <p:cNvSpPr txBox="1">
            <a:spLocks noGrp="1"/>
          </p:cNvSpPr>
          <p:nvPr>
            <p:ph type="body" idx="1"/>
          </p:nvPr>
        </p:nvSpPr>
        <p:spPr>
          <a:xfrm>
            <a:off x="2793214" y="3905685"/>
            <a:ext cx="7010149" cy="94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lv-LV" dirty="0"/>
              <a:t>Marina Juzova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lv-LV" dirty="0"/>
              <a:t>Anita Līva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E1178-D3D1-4137-AD24-B3612363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v-LV" dirty="0"/>
              <a:t>SCRUM ietvars vidusskolā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81F98-E585-4B47-A1C8-4D35BF2047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v-LV" dirty="0"/>
          </a:p>
        </p:txBody>
      </p:sp>
    </p:spTree>
    <p:extLst>
      <p:ext uri="{BB962C8B-B14F-4D97-AF65-F5344CB8AC3E}">
        <p14:creationId xmlns:p14="http://schemas.microsoft.com/office/powerpoint/2010/main" val="2506802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v-LV" dirty="0"/>
              <a:t>8.uzdevums no mācību programmas Programmēšana II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7506" y="1756002"/>
            <a:ext cx="4952882" cy="2934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3635903"/>
            <a:ext cx="4953000" cy="26003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7D4A01-1EB1-E8EC-1B1D-C1787B46FAC9}"/>
              </a:ext>
            </a:extLst>
          </p:cNvPr>
          <p:cNvSpPr txBox="1"/>
          <p:nvPr/>
        </p:nvSpPr>
        <p:spPr>
          <a:xfrm>
            <a:off x="7524750" y="2619375"/>
            <a:ext cx="3076575" cy="52322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Punkti</a:t>
            </a:r>
            <a:r>
              <a:rPr lang="en-US" dirty="0">
                <a:solidFill>
                  <a:schemeClr val="bg1"/>
                </a:solidFill>
              </a:rPr>
              <a:t> par </a:t>
            </a:r>
            <a:r>
              <a:rPr lang="en-US" dirty="0" err="1">
                <a:solidFill>
                  <a:schemeClr val="bg1"/>
                </a:solidFill>
              </a:rPr>
              <a:t>uzdevumu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dirty="0" err="1">
                <a:solidFill>
                  <a:schemeClr val="bg1"/>
                </a:solidFill>
              </a:rPr>
              <a:t>angl.</a:t>
            </a:r>
            <a:r>
              <a:rPr lang="en-US" dirty="0">
                <a:solidFill>
                  <a:schemeClr val="bg1"/>
                </a:solidFill>
              </a:rPr>
              <a:t> Story points)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0AC1E6-5AB3-43B5-9D69-F7C16F8CA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91" y="589495"/>
            <a:ext cx="10885581" cy="57366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DC0B6C5-A477-4740-BAEF-A9DF686AEF21}"/>
              </a:ext>
            </a:extLst>
          </p:cNvPr>
          <p:cNvSpPr/>
          <p:nvPr/>
        </p:nvSpPr>
        <p:spPr>
          <a:xfrm>
            <a:off x="10027298" y="2776441"/>
            <a:ext cx="15519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v-LV" b="1" dirty="0">
                <a:solidFill>
                  <a:schemeClr val="accent1">
                    <a:lumMod val="75000"/>
                  </a:schemeClr>
                </a:solidFill>
              </a:rPr>
              <a:t>Sprinta apskats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7ED020-95EB-45A2-BB54-1634BE9F43D6}"/>
              </a:ext>
            </a:extLst>
          </p:cNvPr>
          <p:cNvSpPr/>
          <p:nvPr/>
        </p:nvSpPr>
        <p:spPr>
          <a:xfrm>
            <a:off x="6901543" y="2776442"/>
            <a:ext cx="16359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v-LV" b="1" dirty="0">
                <a:solidFill>
                  <a:schemeClr val="accent1">
                    <a:lumMod val="75000"/>
                  </a:schemeClr>
                </a:solidFill>
              </a:rPr>
              <a:t>Ikdienas sapulce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58BFE1-0205-4DE4-B222-DB6C8EB5ACBC}"/>
              </a:ext>
            </a:extLst>
          </p:cNvPr>
          <p:cNvSpPr/>
          <p:nvPr/>
        </p:nvSpPr>
        <p:spPr>
          <a:xfrm>
            <a:off x="3449216" y="3877324"/>
            <a:ext cx="17386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v-LV" b="1" dirty="0">
                <a:solidFill>
                  <a:schemeClr val="accent1">
                    <a:lumMod val="75000"/>
                  </a:schemeClr>
                </a:solidFill>
              </a:rPr>
              <a:t>Sprinta plānošana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4E5B6D-7481-4EFF-8581-1ABF084681C9}"/>
              </a:ext>
            </a:extLst>
          </p:cNvPr>
          <p:cNvSpPr/>
          <p:nvPr/>
        </p:nvSpPr>
        <p:spPr>
          <a:xfrm>
            <a:off x="6052457" y="589495"/>
            <a:ext cx="13933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v-LV" sz="2400" b="1" dirty="0">
                <a:solidFill>
                  <a:schemeClr val="accent1">
                    <a:lumMod val="75000"/>
                  </a:schemeClr>
                </a:solidFill>
              </a:rPr>
              <a:t>Sprints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BB93BF-5806-403F-8C20-7BF186DEAAAD}"/>
              </a:ext>
            </a:extLst>
          </p:cNvPr>
          <p:cNvSpPr/>
          <p:nvPr/>
        </p:nvSpPr>
        <p:spPr>
          <a:xfrm>
            <a:off x="10027298" y="2001874"/>
            <a:ext cx="19780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v-LV" b="1" dirty="0">
                <a:solidFill>
                  <a:schemeClr val="accent1">
                    <a:lumMod val="75000"/>
                  </a:schemeClr>
                </a:solidFill>
              </a:rPr>
              <a:t>Sprinta retrospekcija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56DFA3-F0CE-996B-068E-82CC5E14948D}"/>
              </a:ext>
            </a:extLst>
          </p:cNvPr>
          <p:cNvSpPr txBox="1"/>
          <p:nvPr/>
        </p:nvSpPr>
        <p:spPr>
          <a:xfrm>
            <a:off x="1377082" y="2763961"/>
            <a:ext cx="1935813" cy="307777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Punkti</a:t>
            </a:r>
            <a:r>
              <a:rPr lang="en-US" dirty="0">
                <a:solidFill>
                  <a:schemeClr val="bg1"/>
                </a:solidFill>
              </a:rPr>
              <a:t> par </a:t>
            </a:r>
            <a:r>
              <a:rPr lang="en-US" dirty="0" err="1">
                <a:solidFill>
                  <a:schemeClr val="bg1"/>
                </a:solidFill>
              </a:rPr>
              <a:t>uzdevumu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54FE5D-13C0-8D91-25D2-F6F07B810656}"/>
              </a:ext>
            </a:extLst>
          </p:cNvPr>
          <p:cNvSpPr txBox="1"/>
          <p:nvPr/>
        </p:nvSpPr>
        <p:spPr>
          <a:xfrm>
            <a:off x="4756316" y="2826787"/>
            <a:ext cx="1861274" cy="307777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Punkti</a:t>
            </a:r>
            <a:r>
              <a:rPr lang="en-US" dirty="0">
                <a:solidFill>
                  <a:schemeClr val="bg1"/>
                </a:solidFill>
              </a:rPr>
              <a:t> par </a:t>
            </a:r>
            <a:r>
              <a:rPr lang="en-US" dirty="0" err="1">
                <a:solidFill>
                  <a:schemeClr val="bg1"/>
                </a:solidFill>
              </a:rPr>
              <a:t>uzdevumu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0494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1.grupa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902" y="501153"/>
            <a:ext cx="8777818" cy="53654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2.grupa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9768" y="1825624"/>
            <a:ext cx="11259813" cy="4780915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F5308-B24F-474C-923C-4911054B5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v-LV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996654-3B82-4B94-94EF-456FFD1D1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784" y="484937"/>
            <a:ext cx="9586232" cy="575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3749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8DB28-2EAB-497C-8014-CA921D8A0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6833" y="531844"/>
            <a:ext cx="9050694" cy="3144417"/>
          </a:xfrm>
        </p:spPr>
        <p:txBody>
          <a:bodyPr/>
          <a:lstStyle/>
          <a:p>
            <a:pPr algn="ctr"/>
            <a:r>
              <a:rPr lang="lv-LV" b="0" dirty="0"/>
              <a:t>Programmatūras izstrādes modeļi </a:t>
            </a:r>
            <a:br>
              <a:rPr lang="lv-LV" b="0" dirty="0"/>
            </a:br>
            <a:r>
              <a:rPr lang="lv-LV" b="0" dirty="0"/>
              <a:t>manā programmētājas praksē</a:t>
            </a:r>
            <a:endParaRPr lang="lv-LV" dirty="0"/>
          </a:p>
        </p:txBody>
      </p:sp>
    </p:spTree>
    <p:extLst>
      <p:ext uri="{BB962C8B-B14F-4D97-AF65-F5344CB8AC3E}">
        <p14:creationId xmlns:p14="http://schemas.microsoft.com/office/powerpoint/2010/main" val="925611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>
                <a:solidFill>
                  <a:srgbClr val="5491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Ūdenskrituma</a:t>
            </a:r>
            <a:r>
              <a:rPr lang="lv-LV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lv-LV" dirty="0">
                <a:solidFill>
                  <a:srgbClr val="5491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modelis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89320" y="3825909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v-LV" dirty="0"/>
          </a:p>
        </p:txBody>
      </p:sp>
      <p:sp>
        <p:nvSpPr>
          <p:cNvPr id="9" name="TextBox 8"/>
          <p:cNvSpPr txBox="1"/>
          <p:nvPr/>
        </p:nvSpPr>
        <p:spPr>
          <a:xfrm>
            <a:off x="4484270" y="1717594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v-LV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994" y="1431062"/>
            <a:ext cx="2904509" cy="9352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9" name="TextBox 38"/>
          <p:cNvSpPr txBox="1"/>
          <p:nvPr/>
        </p:nvSpPr>
        <p:spPr>
          <a:xfrm>
            <a:off x="10278274" y="4494921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v-LV" dirty="0"/>
          </a:p>
        </p:txBody>
      </p:sp>
      <p:sp>
        <p:nvSpPr>
          <p:cNvPr id="40" name="TextBox 39"/>
          <p:cNvSpPr txBox="1"/>
          <p:nvPr/>
        </p:nvSpPr>
        <p:spPr>
          <a:xfrm>
            <a:off x="7973224" y="2386606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v-LV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449" y="2251092"/>
            <a:ext cx="2904509" cy="9352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5" name="TextBox 44"/>
          <p:cNvSpPr txBox="1"/>
          <p:nvPr/>
        </p:nvSpPr>
        <p:spPr>
          <a:xfrm>
            <a:off x="7629916" y="5513203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v-LV" dirty="0"/>
          </a:p>
        </p:txBody>
      </p:sp>
      <p:sp>
        <p:nvSpPr>
          <p:cNvPr id="46" name="TextBox 45"/>
          <p:cNvSpPr txBox="1"/>
          <p:nvPr/>
        </p:nvSpPr>
        <p:spPr>
          <a:xfrm>
            <a:off x="5324866" y="3404888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v-LV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612" y="3050145"/>
            <a:ext cx="2904509" cy="9352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211" y="3945479"/>
            <a:ext cx="2904509" cy="9352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9" name="TextBox 48"/>
          <p:cNvSpPr txBox="1"/>
          <p:nvPr/>
        </p:nvSpPr>
        <p:spPr>
          <a:xfrm>
            <a:off x="6444393" y="6851683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v-LV" dirty="0"/>
          </a:p>
        </p:txBody>
      </p:sp>
      <p:sp>
        <p:nvSpPr>
          <p:cNvPr id="50" name="TextBox 49"/>
          <p:cNvSpPr txBox="1"/>
          <p:nvPr/>
        </p:nvSpPr>
        <p:spPr>
          <a:xfrm>
            <a:off x="6090063" y="5085402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v-LV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129" y="4811464"/>
            <a:ext cx="2904509" cy="9352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599" y="5663627"/>
            <a:ext cx="2904509" cy="9352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7" name="TextBox 26"/>
          <p:cNvSpPr txBox="1"/>
          <p:nvPr/>
        </p:nvSpPr>
        <p:spPr>
          <a:xfrm>
            <a:off x="2921612" y="2582519"/>
            <a:ext cx="1807623" cy="400110"/>
          </a:xfrm>
          <a:prstGeom prst="rect">
            <a:avLst/>
          </a:prstGeom>
          <a:solidFill>
            <a:srgbClr val="38A2C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lv-LV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Projektēšana</a:t>
            </a:r>
            <a:endParaRPr lang="lv-LV" sz="2000" dirty="0">
              <a:ln>
                <a:solidFill>
                  <a:srgbClr val="00B0F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981489" y="1742262"/>
            <a:ext cx="2057217" cy="400110"/>
          </a:xfrm>
          <a:prstGeom prst="rect">
            <a:avLst/>
          </a:prstGeom>
          <a:solidFill>
            <a:srgbClr val="38A2C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lv-LV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Prasību analīze</a:t>
            </a:r>
            <a:endParaRPr lang="lv-LV" sz="2000" dirty="0">
              <a:ln>
                <a:solidFill>
                  <a:srgbClr val="00B0F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364075" y="3279129"/>
            <a:ext cx="2331827" cy="400110"/>
          </a:xfrm>
          <a:prstGeom prst="rect">
            <a:avLst/>
          </a:prstGeom>
          <a:solidFill>
            <a:srgbClr val="38A2C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lv-LV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Programmēšana</a:t>
            </a:r>
            <a:endParaRPr lang="lv-LV" sz="2000" dirty="0">
              <a:ln>
                <a:solidFill>
                  <a:srgbClr val="00B0F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037599" y="5098928"/>
            <a:ext cx="2189248" cy="400110"/>
          </a:xfrm>
          <a:prstGeom prst="rect">
            <a:avLst/>
          </a:prstGeom>
          <a:solidFill>
            <a:srgbClr val="38A2C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lv-LV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Dokumentēšana</a:t>
            </a:r>
            <a:endParaRPr lang="lv-LV" sz="2000" dirty="0">
              <a:ln>
                <a:solidFill>
                  <a:srgbClr val="00B0F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567071" y="4205470"/>
            <a:ext cx="1561308" cy="400110"/>
          </a:xfrm>
          <a:prstGeom prst="rect">
            <a:avLst/>
          </a:prstGeom>
          <a:solidFill>
            <a:srgbClr val="38A2C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lv-LV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Testēšana</a:t>
            </a:r>
            <a:endParaRPr lang="lv-LV" sz="2000" dirty="0">
              <a:ln>
                <a:solidFill>
                  <a:srgbClr val="00B0F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393487" y="5909761"/>
            <a:ext cx="1439957" cy="400110"/>
          </a:xfrm>
          <a:prstGeom prst="rect">
            <a:avLst/>
          </a:prstGeom>
          <a:solidFill>
            <a:srgbClr val="38A2C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lv-LV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Ieviešana</a:t>
            </a:r>
            <a:endParaRPr lang="lv-LV" sz="2000" dirty="0">
              <a:ln>
                <a:solidFill>
                  <a:srgbClr val="00B0F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 rot="19277251">
            <a:off x="8323433" y="1001184"/>
            <a:ext cx="33538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v-LV" sz="2400" dirty="0">
                <a:solidFill>
                  <a:srgbClr val="5491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Lineārs</a:t>
            </a:r>
          </a:p>
          <a:p>
            <a:r>
              <a:rPr lang="lv-LV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lv-LV" sz="2400" dirty="0">
                <a:solidFill>
                  <a:srgbClr val="5491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modelis</a:t>
            </a:r>
            <a:endParaRPr lang="lv-LV" sz="2400" dirty="0"/>
          </a:p>
        </p:txBody>
      </p:sp>
    </p:spTree>
    <p:extLst>
      <p:ext uri="{BB962C8B-B14F-4D97-AF65-F5344CB8AC3E}">
        <p14:creationId xmlns:p14="http://schemas.microsoft.com/office/powerpoint/2010/main" val="1743323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E20C-4120-43B2-99A0-0F82551AA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 err="1"/>
              <a:t>Lean</a:t>
            </a:r>
            <a:endParaRPr lang="lv-LV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029EF-1A97-4D5C-9FD6-89DC747A4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342900">
              <a:buFont typeface="Wingdings" panose="05000000000000000000" pitchFamily="2" charset="2"/>
              <a:buChar char=""/>
            </a:pPr>
            <a:r>
              <a:rPr lang="lv-LV" dirty="0"/>
              <a:t>Resursu un laika taupīšana – izveido galveno lapu ar abonēšanas veidlapu un reklāmu</a:t>
            </a:r>
          </a:p>
          <a:p>
            <a:pPr marL="571500" indent="-342900">
              <a:buFont typeface="Wingdings" panose="05000000000000000000" pitchFamily="2" charset="2"/>
              <a:buChar char=""/>
            </a:pPr>
            <a:r>
              <a:rPr lang="lv-LV" dirty="0"/>
              <a:t>Izveido gatavu, lietojamu produktu ar minimālajām funkcijām - MVP (minimum </a:t>
            </a:r>
            <a:r>
              <a:rPr lang="lv-LV" dirty="0" err="1"/>
              <a:t>viable</a:t>
            </a:r>
            <a:r>
              <a:rPr lang="lv-LV" dirty="0"/>
              <a:t> </a:t>
            </a:r>
            <a:r>
              <a:rPr lang="lv-LV" dirty="0" err="1"/>
              <a:t>product</a:t>
            </a:r>
            <a:r>
              <a:rPr lang="lv-LV" dirty="0"/>
              <a:t>), saglabājot pamatfunkcijas</a:t>
            </a:r>
          </a:p>
          <a:p>
            <a:pPr marL="571500" indent="-342900">
              <a:buFont typeface="Wingdings" panose="05000000000000000000" pitchFamily="2" charset="2"/>
              <a:buChar char=""/>
            </a:pPr>
            <a:r>
              <a:rPr lang="lv-LV" dirty="0"/>
              <a:t>Lēmums par produkta izstrādi.</a:t>
            </a:r>
          </a:p>
        </p:txBody>
      </p:sp>
    </p:spTree>
    <p:extLst>
      <p:ext uri="{BB962C8B-B14F-4D97-AF65-F5344CB8AC3E}">
        <p14:creationId xmlns:p14="http://schemas.microsoft.com/office/powerpoint/2010/main" val="34135366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he Agile Manifesto–a statement of values"/>
          <p:cNvSpPr txBox="1">
            <a:spLocks noGrp="1"/>
          </p:cNvSpPr>
          <p:nvPr>
            <p:ph type="title"/>
          </p:nvPr>
        </p:nvSpPr>
        <p:spPr>
          <a:xfrm>
            <a:off x="1832610" y="102870"/>
            <a:ext cx="8515350" cy="1611630"/>
          </a:xfrm>
          <a:prstGeom prst="rect">
            <a:avLst/>
          </a:prstGeom>
        </p:spPr>
        <p:txBody>
          <a:bodyPr anchor="t"/>
          <a:lstStyle>
            <a:lvl1pPr>
              <a:lnSpc>
                <a:spcPct val="70000"/>
              </a:lnSpc>
            </a:lvl1pPr>
          </a:lstStyle>
          <a:p>
            <a:pPr algn="l" rtl="0"/>
            <a:r>
              <a:rPr lang="lv-LV" dirty="0" err="1">
                <a:solidFill>
                  <a:schemeClr val="accent1">
                    <a:lumMod val="75000"/>
                  </a:schemeClr>
                </a:solidFill>
              </a:rPr>
              <a:t>Agile</a:t>
            </a:r>
            <a:r>
              <a:rPr dirty="0">
                <a:solidFill>
                  <a:schemeClr val="accent1">
                    <a:lumMod val="75000"/>
                  </a:schemeClr>
                </a:solidFill>
              </a:rPr>
              <a:t> manifests - </a:t>
            </a:r>
            <a:r>
              <a:rPr dirty="0" err="1">
                <a:solidFill>
                  <a:schemeClr val="accent1">
                    <a:lumMod val="75000"/>
                  </a:schemeClr>
                </a:solidFill>
              </a:rPr>
              <a:t>vērtību</a:t>
            </a:r>
            <a:r>
              <a:rPr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dirty="0" err="1">
                <a:solidFill>
                  <a:schemeClr val="accent1">
                    <a:lumMod val="75000"/>
                  </a:schemeClr>
                </a:solidFill>
              </a:rPr>
              <a:t>paziņojums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27" name="Group"/>
          <p:cNvGrpSpPr/>
          <p:nvPr/>
        </p:nvGrpSpPr>
        <p:grpSpPr>
          <a:xfrm>
            <a:off x="1969769" y="1739771"/>
            <a:ext cx="8046722" cy="886718"/>
            <a:chOff x="-1" y="-22721"/>
            <a:chExt cx="8940802" cy="985242"/>
          </a:xfrm>
        </p:grpSpPr>
        <p:grpSp>
          <p:nvGrpSpPr>
            <p:cNvPr id="122" name="Process and tools"/>
            <p:cNvGrpSpPr/>
            <p:nvPr/>
          </p:nvGrpSpPr>
          <p:grpSpPr>
            <a:xfrm>
              <a:off x="5257800" y="-22721"/>
              <a:ext cx="3683001" cy="985242"/>
              <a:chOff x="0" y="-22721"/>
              <a:chExt cx="3683000" cy="985242"/>
            </a:xfrm>
          </p:grpSpPr>
          <p:sp>
            <p:nvSpPr>
              <p:cNvPr id="120" name="Rectangle"/>
              <p:cNvSpPr/>
              <p:nvPr/>
            </p:nvSpPr>
            <p:spPr>
              <a:xfrm>
                <a:off x="0" y="0"/>
                <a:ext cx="3683000" cy="939800"/>
              </a:xfrm>
              <a:prstGeom prst="rect">
                <a:avLst/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25400" cap="flat">
                <a:solidFill>
                  <a:srgbClr val="10612B"/>
                </a:solidFill>
                <a:prstDash val="solid"/>
                <a:miter lim="400000"/>
              </a:ln>
              <a:effectLst>
                <a:outerShdw blurRad="114300" dist="63500" dir="27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34290" tIns="34290" rIns="34290" bIns="34290" numCol="1" anchor="ctr">
                <a:noAutofit/>
              </a:bodyPr>
              <a:lstStyle/>
              <a:p>
                <a:pPr>
                  <a:lnSpc>
                    <a:spcPts val="3240"/>
                  </a:lnSpc>
                  <a:tabLst>
                    <a:tab pos="960120" algn="l"/>
                  </a:tabLst>
                  <a:defRPr sz="3000">
                    <a:solidFill>
                      <a:srgbClr val="FFFFFF"/>
                    </a:solidFill>
                  </a:defRPr>
                </a:pPr>
                <a:endParaRPr sz="2700"/>
              </a:p>
            </p:txBody>
          </p:sp>
          <p:sp>
            <p:nvSpPr>
              <p:cNvPr id="121" name="Process and tools"/>
              <p:cNvSpPr txBox="1"/>
              <p:nvPr/>
            </p:nvSpPr>
            <p:spPr>
              <a:xfrm>
                <a:off x="0" y="-22721"/>
                <a:ext cx="3683000" cy="985242"/>
              </a:xfrm>
              <a:prstGeom prst="rect">
                <a:avLst/>
              </a:prstGeom>
              <a:solidFill>
                <a:srgbClr val="000066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>
                  <a:lnSpc>
                    <a:spcPts val="3600"/>
                  </a:lnSpc>
                  <a:tabLst>
                    <a:tab pos="1066800" algn="l"/>
                  </a:tabLst>
                  <a:defRPr sz="3000">
                    <a:solidFill>
                      <a:srgbClr val="FFFFFF"/>
                    </a:solidFill>
                  </a:defRPr>
                </a:lvl1pPr>
              </a:lstStyle>
              <a:p>
                <a:pPr algn="l" rtl="0"/>
                <a:r>
                  <a:rPr sz="2700" dirty="0"/>
                  <a:t>Process un </a:t>
                </a:r>
                <a:r>
                  <a:rPr sz="2700" dirty="0" err="1"/>
                  <a:t>instrumenti</a:t>
                </a:r>
                <a:endParaRPr sz="2700" dirty="0"/>
              </a:p>
            </p:txBody>
          </p:sp>
        </p:grpSp>
        <p:grpSp>
          <p:nvGrpSpPr>
            <p:cNvPr id="125" name="Individuals and interactions"/>
            <p:cNvGrpSpPr/>
            <p:nvPr/>
          </p:nvGrpSpPr>
          <p:grpSpPr>
            <a:xfrm>
              <a:off x="-1" y="-22721"/>
              <a:ext cx="3683001" cy="985242"/>
              <a:chOff x="0" y="-22721"/>
              <a:chExt cx="3683000" cy="985242"/>
            </a:xfrm>
          </p:grpSpPr>
          <p:sp>
            <p:nvSpPr>
              <p:cNvPr id="123" name="Rectangle"/>
              <p:cNvSpPr/>
              <p:nvPr/>
            </p:nvSpPr>
            <p:spPr>
              <a:xfrm>
                <a:off x="0" y="0"/>
                <a:ext cx="3683000" cy="939800"/>
              </a:xfrm>
              <a:prstGeom prst="rect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25400" cap="flat">
                <a:solidFill>
                  <a:srgbClr val="005192"/>
                </a:solidFill>
                <a:prstDash val="solid"/>
                <a:miter lim="400000"/>
              </a:ln>
              <a:effectLst>
                <a:outerShdw blurRad="114300" dist="63500" dir="27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34290" tIns="34290" rIns="34290" bIns="34290" numCol="1" anchor="ctr">
                <a:noAutofit/>
              </a:bodyPr>
              <a:lstStyle/>
              <a:p>
                <a:pPr>
                  <a:lnSpc>
                    <a:spcPts val="3240"/>
                  </a:lnSpc>
                  <a:tabLst>
                    <a:tab pos="960120" algn="l"/>
                  </a:tabLst>
                  <a:defRPr sz="3000">
                    <a:solidFill>
                      <a:srgbClr val="FFFFFF"/>
                    </a:solidFill>
                  </a:defRPr>
                </a:pPr>
                <a:endParaRPr sz="2700"/>
              </a:p>
            </p:txBody>
          </p:sp>
          <p:sp>
            <p:nvSpPr>
              <p:cNvPr id="124" name="Individuals and interactions"/>
              <p:cNvSpPr txBox="1"/>
              <p:nvPr/>
            </p:nvSpPr>
            <p:spPr>
              <a:xfrm>
                <a:off x="0" y="-22721"/>
                <a:ext cx="3683000" cy="985242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>
                  <a:lnSpc>
                    <a:spcPts val="3600"/>
                  </a:lnSpc>
                  <a:tabLst>
                    <a:tab pos="1066800" algn="l"/>
                  </a:tabLst>
                  <a:defRPr sz="3000">
                    <a:solidFill>
                      <a:srgbClr val="FFFFFF"/>
                    </a:solidFill>
                  </a:defRPr>
                </a:lvl1pPr>
              </a:lstStyle>
              <a:p>
                <a:pPr algn="l" rtl="0"/>
                <a:r>
                  <a:rPr sz="2700" dirty="0" err="1"/>
                  <a:t>Indivīdi</a:t>
                </a:r>
                <a:r>
                  <a:rPr sz="2700" dirty="0"/>
                  <a:t> un </a:t>
                </a:r>
                <a:r>
                  <a:rPr sz="2700" dirty="0" err="1"/>
                  <a:t>mijiedarbība</a:t>
                </a:r>
                <a:endParaRPr sz="2700" dirty="0"/>
              </a:p>
            </p:txBody>
          </p:sp>
        </p:grpSp>
        <p:sp>
          <p:nvSpPr>
            <p:cNvPr id="126" name="over"/>
            <p:cNvSpPr txBox="1"/>
            <p:nvPr/>
          </p:nvSpPr>
          <p:spPr>
            <a:xfrm>
              <a:off x="4046407" y="285233"/>
              <a:ext cx="838201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400"/>
              </a:lvl1pPr>
            </a:lstStyle>
            <a:p>
              <a:pPr algn="l" rtl="0"/>
              <a:r>
                <a:rPr lang="lv-LV" sz="2160"/>
                <a:t>par</a:t>
              </a:r>
              <a:endParaRPr sz="2160"/>
            </a:p>
          </p:txBody>
        </p:sp>
      </p:grpSp>
      <p:grpSp>
        <p:nvGrpSpPr>
          <p:cNvPr id="135" name="Group"/>
          <p:cNvGrpSpPr/>
          <p:nvPr/>
        </p:nvGrpSpPr>
        <p:grpSpPr>
          <a:xfrm>
            <a:off x="1992629" y="5017770"/>
            <a:ext cx="8023862" cy="845820"/>
            <a:chOff x="-1" y="0"/>
            <a:chExt cx="8915402" cy="939800"/>
          </a:xfrm>
        </p:grpSpPr>
        <p:grpSp>
          <p:nvGrpSpPr>
            <p:cNvPr id="130" name="Following a plan"/>
            <p:cNvGrpSpPr/>
            <p:nvPr/>
          </p:nvGrpSpPr>
          <p:grpSpPr>
            <a:xfrm>
              <a:off x="5232400" y="0"/>
              <a:ext cx="3683001" cy="939800"/>
              <a:chOff x="0" y="0"/>
              <a:chExt cx="3683000" cy="939800"/>
            </a:xfrm>
          </p:grpSpPr>
          <p:sp>
            <p:nvSpPr>
              <p:cNvPr id="128" name="Rectangle"/>
              <p:cNvSpPr/>
              <p:nvPr/>
            </p:nvSpPr>
            <p:spPr>
              <a:xfrm>
                <a:off x="0" y="0"/>
                <a:ext cx="3683000" cy="939800"/>
              </a:xfrm>
              <a:prstGeom prst="rect">
                <a:avLst/>
              </a:prstGeom>
              <a:solidFill>
                <a:srgbClr val="000066"/>
              </a:solidFill>
              <a:ln w="25400" cap="flat">
                <a:solidFill>
                  <a:srgbClr val="10612B"/>
                </a:solidFill>
                <a:prstDash val="solid"/>
                <a:miter lim="400000"/>
              </a:ln>
              <a:effectLst>
                <a:outerShdw blurRad="114300" dist="63500" dir="27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34290" tIns="34290" rIns="34290" bIns="34290" numCol="1" anchor="ctr">
                <a:noAutofit/>
              </a:bodyPr>
              <a:lstStyle/>
              <a:p>
                <a:pPr>
                  <a:lnSpc>
                    <a:spcPts val="3240"/>
                  </a:lnSpc>
                  <a:tabLst>
                    <a:tab pos="960120" algn="l"/>
                  </a:tabLst>
                  <a:defRPr sz="3000">
                    <a:solidFill>
                      <a:srgbClr val="FFFFFF"/>
                    </a:solidFill>
                  </a:defRPr>
                </a:pPr>
                <a:endParaRPr sz="2700"/>
              </a:p>
            </p:txBody>
          </p:sp>
          <p:sp>
            <p:nvSpPr>
              <p:cNvPr id="129" name="Following a plan"/>
              <p:cNvSpPr txBox="1"/>
              <p:nvPr/>
            </p:nvSpPr>
            <p:spPr>
              <a:xfrm>
                <a:off x="0" y="233760"/>
                <a:ext cx="3683000" cy="4722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>
                  <a:lnSpc>
                    <a:spcPts val="3600"/>
                  </a:lnSpc>
                  <a:tabLst>
                    <a:tab pos="1066800" algn="l"/>
                  </a:tabLst>
                  <a:defRPr sz="3000">
                    <a:solidFill>
                      <a:srgbClr val="FFFFFF"/>
                    </a:solidFill>
                  </a:defRPr>
                </a:lvl1pPr>
              </a:lstStyle>
              <a:p>
                <a:pPr algn="l" rtl="0"/>
                <a:r>
                  <a:rPr sz="2700"/>
                  <a:t>Ievērojot plānu</a:t>
                </a:r>
              </a:p>
            </p:txBody>
          </p:sp>
        </p:grpSp>
        <p:grpSp>
          <p:nvGrpSpPr>
            <p:cNvPr id="133" name="Responding to change"/>
            <p:cNvGrpSpPr/>
            <p:nvPr/>
          </p:nvGrpSpPr>
          <p:grpSpPr>
            <a:xfrm>
              <a:off x="-1" y="0"/>
              <a:ext cx="3683001" cy="939800"/>
              <a:chOff x="0" y="0"/>
              <a:chExt cx="3683000" cy="939800"/>
            </a:xfrm>
          </p:grpSpPr>
          <p:sp>
            <p:nvSpPr>
              <p:cNvPr id="131" name="Rectangle"/>
              <p:cNvSpPr/>
              <p:nvPr/>
            </p:nvSpPr>
            <p:spPr>
              <a:xfrm>
                <a:off x="0" y="0"/>
                <a:ext cx="3683000" cy="939800"/>
              </a:xfrm>
              <a:prstGeom prst="rect">
                <a:avLst/>
              </a:prstGeom>
              <a:solidFill>
                <a:schemeClr val="accent1"/>
              </a:solidFill>
              <a:ln w="25400" cap="flat">
                <a:solidFill>
                  <a:srgbClr val="005192"/>
                </a:solidFill>
                <a:prstDash val="solid"/>
                <a:miter lim="400000"/>
              </a:ln>
              <a:effectLst>
                <a:outerShdw blurRad="114300" dist="63500" dir="27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34290" tIns="34290" rIns="34290" bIns="34290" numCol="1" anchor="ctr">
                <a:noAutofit/>
              </a:bodyPr>
              <a:lstStyle/>
              <a:p>
                <a:pPr>
                  <a:lnSpc>
                    <a:spcPts val="3240"/>
                  </a:lnSpc>
                  <a:tabLst>
                    <a:tab pos="960120" algn="l"/>
                  </a:tabLst>
                  <a:defRPr sz="3000">
                    <a:solidFill>
                      <a:srgbClr val="FFFFFF"/>
                    </a:solidFill>
                  </a:defRPr>
                </a:pPr>
                <a:endParaRPr sz="2700"/>
              </a:p>
            </p:txBody>
          </p:sp>
          <p:sp>
            <p:nvSpPr>
              <p:cNvPr id="132" name="Responding to change"/>
              <p:cNvSpPr txBox="1"/>
              <p:nvPr/>
            </p:nvSpPr>
            <p:spPr>
              <a:xfrm>
                <a:off x="0" y="233760"/>
                <a:ext cx="3683000" cy="4722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>
                  <a:lnSpc>
                    <a:spcPts val="3600"/>
                  </a:lnSpc>
                  <a:tabLst>
                    <a:tab pos="1066800" algn="l"/>
                  </a:tabLst>
                  <a:defRPr sz="3000">
                    <a:solidFill>
                      <a:srgbClr val="FFFFFF"/>
                    </a:solidFill>
                  </a:defRPr>
                </a:lvl1pPr>
              </a:lstStyle>
              <a:p>
                <a:pPr algn="l" rtl="0"/>
                <a:r>
                  <a:rPr sz="2700" dirty="0" err="1"/>
                  <a:t>Atbildot</a:t>
                </a:r>
                <a:r>
                  <a:rPr sz="2700" dirty="0"/>
                  <a:t> </a:t>
                </a:r>
                <a:r>
                  <a:rPr sz="2700" dirty="0" err="1"/>
                  <a:t>uz</a:t>
                </a:r>
                <a:r>
                  <a:rPr sz="2700" dirty="0"/>
                  <a:t> </a:t>
                </a:r>
                <a:r>
                  <a:rPr sz="2700" dirty="0" err="1"/>
                  <a:t>izmaiņām</a:t>
                </a:r>
                <a:endParaRPr sz="2700" dirty="0"/>
              </a:p>
            </p:txBody>
          </p:sp>
        </p:grpSp>
        <p:sp>
          <p:nvSpPr>
            <p:cNvPr id="134" name="over"/>
            <p:cNvSpPr txBox="1"/>
            <p:nvPr/>
          </p:nvSpPr>
          <p:spPr>
            <a:xfrm>
              <a:off x="4109906" y="246762"/>
              <a:ext cx="522222" cy="446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>
                <a:defRPr sz="2400"/>
              </a:lvl1pPr>
            </a:lstStyle>
            <a:p>
              <a:pPr algn="l" rtl="0"/>
              <a:r>
                <a:rPr lang="lv-LV" sz="2160"/>
                <a:t>par</a:t>
              </a:r>
              <a:endParaRPr sz="2160"/>
            </a:p>
          </p:txBody>
        </p:sp>
      </p:grpSp>
      <p:sp>
        <p:nvSpPr>
          <p:cNvPr id="136" name="Source: www.agilemanifesto.org"/>
          <p:cNvSpPr txBox="1"/>
          <p:nvPr/>
        </p:nvSpPr>
        <p:spPr>
          <a:xfrm>
            <a:off x="2778531" y="6035451"/>
            <a:ext cx="4080513" cy="387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90" tIns="34290" rIns="34290" bIns="34290" anchor="ctr">
            <a:spAutoFit/>
          </a:bodyPr>
          <a:lstStyle>
            <a:lvl1pPr>
              <a:defRPr sz="23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defRPr>
            </a:lvl1pPr>
          </a:lstStyle>
          <a:p>
            <a:pPr algn="l" rtl="0">
              <a:defRPr u="none">
                <a:solidFill>
                  <a:srgbClr val="000000"/>
                </a:solidFill>
                <a:uFillTx/>
              </a:defRPr>
            </a:pPr>
            <a:r>
              <a:rPr sz="2070">
                <a:hlinkClick r:id="rId5"/>
              </a:rPr>
              <a:t>Avots: www.agilemanifesto.org</a:t>
            </a:r>
          </a:p>
        </p:txBody>
      </p:sp>
      <p:grpSp>
        <p:nvGrpSpPr>
          <p:cNvPr id="144" name="Group"/>
          <p:cNvGrpSpPr/>
          <p:nvPr/>
        </p:nvGrpSpPr>
        <p:grpSpPr>
          <a:xfrm>
            <a:off x="1981199" y="2825621"/>
            <a:ext cx="8035292" cy="886719"/>
            <a:chOff x="-1" y="-22721"/>
            <a:chExt cx="8928102" cy="985243"/>
          </a:xfrm>
          <a:solidFill>
            <a:srgbClr val="000066"/>
          </a:solidFill>
        </p:grpSpPr>
        <p:grpSp>
          <p:nvGrpSpPr>
            <p:cNvPr id="139" name="Comprehensive documentation"/>
            <p:cNvGrpSpPr/>
            <p:nvPr/>
          </p:nvGrpSpPr>
          <p:grpSpPr>
            <a:xfrm>
              <a:off x="5245100" y="-22720"/>
              <a:ext cx="3683001" cy="985242"/>
              <a:chOff x="0" y="-22720"/>
              <a:chExt cx="3683000" cy="985242"/>
            </a:xfrm>
            <a:grpFill/>
          </p:grpSpPr>
          <p:sp>
            <p:nvSpPr>
              <p:cNvPr id="137" name="Rectangle"/>
              <p:cNvSpPr/>
              <p:nvPr/>
            </p:nvSpPr>
            <p:spPr>
              <a:xfrm>
                <a:off x="0" y="0"/>
                <a:ext cx="3683000" cy="939800"/>
              </a:xfrm>
              <a:prstGeom prst="rect">
                <a:avLst/>
              </a:prstGeom>
              <a:grpFill/>
              <a:ln w="25400" cap="flat">
                <a:solidFill>
                  <a:srgbClr val="10612B"/>
                </a:solidFill>
                <a:prstDash val="solid"/>
                <a:miter lim="400000"/>
              </a:ln>
              <a:effectLst>
                <a:outerShdw blurRad="114300" dist="63500" dir="27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34290" tIns="34290" rIns="34290" bIns="34290" numCol="1" anchor="ctr">
                <a:noAutofit/>
              </a:bodyPr>
              <a:lstStyle/>
              <a:p>
                <a:pPr>
                  <a:lnSpc>
                    <a:spcPts val="3240"/>
                  </a:lnSpc>
                  <a:tabLst>
                    <a:tab pos="960120" algn="l"/>
                  </a:tabLst>
                  <a:defRPr sz="3000">
                    <a:solidFill>
                      <a:srgbClr val="FFFFFF"/>
                    </a:solidFill>
                  </a:defRPr>
                </a:pPr>
                <a:endParaRPr sz="2700"/>
              </a:p>
            </p:txBody>
          </p:sp>
          <p:sp>
            <p:nvSpPr>
              <p:cNvPr id="138" name="Comprehensive documentation"/>
              <p:cNvSpPr txBox="1"/>
              <p:nvPr/>
            </p:nvSpPr>
            <p:spPr>
              <a:xfrm>
                <a:off x="0" y="-22720"/>
                <a:ext cx="3683000" cy="985242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>
                  <a:lnSpc>
                    <a:spcPts val="3600"/>
                  </a:lnSpc>
                  <a:tabLst>
                    <a:tab pos="1066800" algn="l"/>
                  </a:tabLst>
                  <a:defRPr sz="3000">
                    <a:solidFill>
                      <a:srgbClr val="FFFFFF"/>
                    </a:solidFill>
                  </a:defRPr>
                </a:lvl1pPr>
              </a:lstStyle>
              <a:p>
                <a:pPr algn="l" rtl="0"/>
                <a:r>
                  <a:rPr sz="2700"/>
                  <a:t>Visaptveroša dokumentācija</a:t>
                </a:r>
              </a:p>
            </p:txBody>
          </p:sp>
        </p:grpSp>
        <p:grpSp>
          <p:nvGrpSpPr>
            <p:cNvPr id="142" name="Working software"/>
            <p:cNvGrpSpPr/>
            <p:nvPr/>
          </p:nvGrpSpPr>
          <p:grpSpPr>
            <a:xfrm>
              <a:off x="-1" y="-22721"/>
              <a:ext cx="3683001" cy="985242"/>
              <a:chOff x="0" y="-22721"/>
              <a:chExt cx="3683000" cy="985242"/>
            </a:xfrm>
            <a:grpFill/>
          </p:grpSpPr>
          <p:sp>
            <p:nvSpPr>
              <p:cNvPr id="140" name="Rectangle"/>
              <p:cNvSpPr/>
              <p:nvPr/>
            </p:nvSpPr>
            <p:spPr>
              <a:xfrm>
                <a:off x="0" y="0"/>
                <a:ext cx="3683000" cy="939800"/>
              </a:xfrm>
              <a:prstGeom prst="rect">
                <a:avLst/>
              </a:prstGeom>
              <a:grpFill/>
              <a:ln w="25400" cap="flat">
                <a:solidFill>
                  <a:srgbClr val="005192"/>
                </a:solidFill>
                <a:prstDash val="solid"/>
                <a:miter lim="400000"/>
              </a:ln>
              <a:effectLst>
                <a:outerShdw blurRad="114300" dist="63500" dir="27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34290" tIns="34290" rIns="34290" bIns="34290" numCol="1" anchor="ctr">
                <a:noAutofit/>
              </a:bodyPr>
              <a:lstStyle/>
              <a:p>
                <a:pPr>
                  <a:lnSpc>
                    <a:spcPts val="3240"/>
                  </a:lnSpc>
                  <a:tabLst>
                    <a:tab pos="960120" algn="l"/>
                  </a:tabLst>
                  <a:defRPr sz="3000">
                    <a:solidFill>
                      <a:srgbClr val="FFFFFF"/>
                    </a:solidFill>
                  </a:defRPr>
                </a:pPr>
                <a:endParaRPr sz="2700"/>
              </a:p>
            </p:txBody>
          </p:sp>
          <p:sp>
            <p:nvSpPr>
              <p:cNvPr id="141" name="Working software"/>
              <p:cNvSpPr txBox="1"/>
              <p:nvPr/>
            </p:nvSpPr>
            <p:spPr>
              <a:xfrm>
                <a:off x="0" y="-22721"/>
                <a:ext cx="3683000" cy="985242"/>
              </a:xfrm>
              <a:prstGeom prst="rect">
                <a:avLst/>
              </a:prstGeom>
              <a:solidFill>
                <a:srgbClr val="7C51A0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>
                  <a:lnSpc>
                    <a:spcPts val="3600"/>
                  </a:lnSpc>
                  <a:tabLst>
                    <a:tab pos="1066800" algn="l"/>
                  </a:tabLst>
                  <a:defRPr sz="3000">
                    <a:solidFill>
                      <a:srgbClr val="FFFFFF"/>
                    </a:solidFill>
                  </a:defRPr>
                </a:lvl1pPr>
              </a:lstStyle>
              <a:p>
                <a:pPr algn="l" rtl="0"/>
                <a:r>
                  <a:rPr sz="2700" dirty="0" err="1"/>
                  <a:t>Darba</a:t>
                </a:r>
                <a:r>
                  <a:rPr sz="2700" dirty="0"/>
                  <a:t> </a:t>
                </a:r>
                <a:r>
                  <a:rPr sz="2700" dirty="0" err="1"/>
                  <a:t>programmatūra</a:t>
                </a:r>
                <a:endParaRPr sz="2700" dirty="0"/>
              </a:p>
            </p:txBody>
          </p:sp>
        </p:grpSp>
        <p:sp>
          <p:nvSpPr>
            <p:cNvPr id="143" name="over"/>
            <p:cNvSpPr txBox="1"/>
            <p:nvPr/>
          </p:nvSpPr>
          <p:spPr>
            <a:xfrm>
              <a:off x="4033707" y="285233"/>
              <a:ext cx="838201" cy="369332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400"/>
              </a:lvl1pPr>
            </a:lstStyle>
            <a:p>
              <a:pPr algn="l" rtl="0"/>
              <a:r>
                <a:rPr lang="lv-LV" sz="2160" dirty="0"/>
                <a:t>par</a:t>
              </a:r>
              <a:endParaRPr sz="2160" dirty="0"/>
            </a:p>
          </p:txBody>
        </p:sp>
      </p:grpSp>
      <p:grpSp>
        <p:nvGrpSpPr>
          <p:cNvPr id="152" name="Group"/>
          <p:cNvGrpSpPr/>
          <p:nvPr/>
        </p:nvGrpSpPr>
        <p:grpSpPr>
          <a:xfrm>
            <a:off x="1981199" y="3931920"/>
            <a:ext cx="8035292" cy="845820"/>
            <a:chOff x="-1" y="0"/>
            <a:chExt cx="8928102" cy="939800"/>
          </a:xfrm>
        </p:grpSpPr>
        <p:grpSp>
          <p:nvGrpSpPr>
            <p:cNvPr id="147" name="Contract negotiation"/>
            <p:cNvGrpSpPr/>
            <p:nvPr/>
          </p:nvGrpSpPr>
          <p:grpSpPr>
            <a:xfrm>
              <a:off x="5245100" y="0"/>
              <a:ext cx="3683001" cy="939800"/>
              <a:chOff x="0" y="0"/>
              <a:chExt cx="3683000" cy="939800"/>
            </a:xfrm>
          </p:grpSpPr>
          <p:sp>
            <p:nvSpPr>
              <p:cNvPr id="145" name="Rectangle"/>
              <p:cNvSpPr/>
              <p:nvPr/>
            </p:nvSpPr>
            <p:spPr>
              <a:xfrm>
                <a:off x="0" y="0"/>
                <a:ext cx="3683000" cy="939800"/>
              </a:xfrm>
              <a:prstGeom prst="rect">
                <a:avLst/>
              </a:prstGeom>
              <a:solidFill>
                <a:srgbClr val="000066"/>
              </a:solidFill>
              <a:ln w="25400" cap="flat">
                <a:solidFill>
                  <a:srgbClr val="10612B"/>
                </a:solidFill>
                <a:prstDash val="solid"/>
                <a:miter lim="400000"/>
              </a:ln>
              <a:effectLst>
                <a:outerShdw blurRad="114300" dist="63500" dir="27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34290" tIns="34290" rIns="34290" bIns="34290" numCol="1" anchor="ctr">
                <a:noAutofit/>
              </a:bodyPr>
              <a:lstStyle/>
              <a:p>
                <a:pPr>
                  <a:lnSpc>
                    <a:spcPts val="3240"/>
                  </a:lnSpc>
                  <a:tabLst>
                    <a:tab pos="960120" algn="l"/>
                  </a:tabLst>
                  <a:defRPr sz="3000">
                    <a:solidFill>
                      <a:srgbClr val="FFFFFF"/>
                    </a:solidFill>
                  </a:defRPr>
                </a:pPr>
                <a:endParaRPr sz="2700"/>
              </a:p>
            </p:txBody>
          </p:sp>
          <p:sp>
            <p:nvSpPr>
              <p:cNvPr id="146" name="Contract negotiation"/>
              <p:cNvSpPr txBox="1"/>
              <p:nvPr/>
            </p:nvSpPr>
            <p:spPr>
              <a:xfrm>
                <a:off x="0" y="233760"/>
                <a:ext cx="3683000" cy="4722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>
                  <a:lnSpc>
                    <a:spcPts val="3600"/>
                  </a:lnSpc>
                  <a:tabLst>
                    <a:tab pos="1066800" algn="l"/>
                  </a:tabLst>
                  <a:defRPr sz="3000">
                    <a:solidFill>
                      <a:srgbClr val="FFFFFF"/>
                    </a:solidFill>
                  </a:defRPr>
                </a:lvl1pPr>
              </a:lstStyle>
              <a:p>
                <a:pPr algn="l" rtl="0"/>
                <a:r>
                  <a:rPr sz="2700" dirty="0" err="1"/>
                  <a:t>Līguma</a:t>
                </a:r>
                <a:r>
                  <a:rPr sz="2700" dirty="0"/>
                  <a:t> </a:t>
                </a:r>
                <a:r>
                  <a:rPr sz="2700" dirty="0" err="1"/>
                  <a:t>sarunas</a:t>
                </a:r>
                <a:endParaRPr sz="2700" dirty="0"/>
              </a:p>
            </p:txBody>
          </p:sp>
        </p:grpSp>
        <p:grpSp>
          <p:nvGrpSpPr>
            <p:cNvPr id="150" name="Customer collaboration"/>
            <p:cNvGrpSpPr/>
            <p:nvPr/>
          </p:nvGrpSpPr>
          <p:grpSpPr>
            <a:xfrm>
              <a:off x="-1" y="0"/>
              <a:ext cx="3683001" cy="939800"/>
              <a:chOff x="0" y="0"/>
              <a:chExt cx="3683000" cy="939800"/>
            </a:xfrm>
          </p:grpSpPr>
          <p:sp>
            <p:nvSpPr>
              <p:cNvPr id="148" name="Rectangle"/>
              <p:cNvSpPr/>
              <p:nvPr/>
            </p:nvSpPr>
            <p:spPr>
              <a:xfrm>
                <a:off x="0" y="0"/>
                <a:ext cx="3683000" cy="939800"/>
              </a:xfrm>
              <a:prstGeom prst="rect">
                <a:avLst/>
              </a:prstGeom>
              <a:solidFill>
                <a:schemeClr val="accent1"/>
              </a:solidFill>
              <a:ln w="25400" cap="flat">
                <a:solidFill>
                  <a:srgbClr val="005192"/>
                </a:solidFill>
                <a:prstDash val="solid"/>
                <a:miter lim="400000"/>
              </a:ln>
              <a:effectLst>
                <a:outerShdw blurRad="114300" dist="63500" dir="2700000" rotWithShape="0">
                  <a:srgbClr val="000000">
                    <a:alpha val="30000"/>
                  </a:srgbClr>
                </a:outerShdw>
              </a:effectLst>
            </p:spPr>
            <p:txBody>
              <a:bodyPr wrap="square" lIns="34290" tIns="34290" rIns="34290" bIns="34290" numCol="1" anchor="ctr">
                <a:noAutofit/>
              </a:bodyPr>
              <a:lstStyle/>
              <a:p>
                <a:pPr>
                  <a:lnSpc>
                    <a:spcPts val="3240"/>
                  </a:lnSpc>
                  <a:tabLst>
                    <a:tab pos="960120" algn="l"/>
                  </a:tabLst>
                  <a:defRPr sz="3000">
                    <a:solidFill>
                      <a:srgbClr val="FFFFFF"/>
                    </a:solidFill>
                  </a:defRPr>
                </a:pPr>
                <a:endParaRPr sz="2700"/>
              </a:p>
            </p:txBody>
          </p:sp>
          <p:sp>
            <p:nvSpPr>
              <p:cNvPr id="149" name="Customer collaboration"/>
              <p:cNvSpPr txBox="1"/>
              <p:nvPr/>
            </p:nvSpPr>
            <p:spPr>
              <a:xfrm>
                <a:off x="0" y="233760"/>
                <a:ext cx="3683000" cy="472281"/>
              </a:xfrm>
              <a:prstGeom prst="rect">
                <a:avLst/>
              </a:prstGeom>
              <a:solidFill>
                <a:srgbClr val="7C51A0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>
                  <a:lnSpc>
                    <a:spcPts val="3600"/>
                  </a:lnSpc>
                  <a:tabLst>
                    <a:tab pos="1066800" algn="l"/>
                  </a:tabLst>
                  <a:defRPr sz="3000">
                    <a:solidFill>
                      <a:srgbClr val="FFFFFF"/>
                    </a:solidFill>
                  </a:defRPr>
                </a:lvl1pPr>
              </a:lstStyle>
              <a:p>
                <a:pPr algn="l" rtl="0"/>
                <a:r>
                  <a:rPr sz="2700" dirty="0" err="1"/>
                  <a:t>Klientu</a:t>
                </a:r>
                <a:r>
                  <a:rPr sz="2700" dirty="0"/>
                  <a:t> </a:t>
                </a:r>
                <a:r>
                  <a:rPr sz="2700" dirty="0" err="1"/>
                  <a:t>sadarbība</a:t>
                </a:r>
                <a:endParaRPr sz="2700" dirty="0"/>
              </a:p>
            </p:txBody>
          </p:sp>
        </p:grpSp>
        <p:sp>
          <p:nvSpPr>
            <p:cNvPr id="151" name="over"/>
            <p:cNvSpPr txBox="1"/>
            <p:nvPr/>
          </p:nvSpPr>
          <p:spPr>
            <a:xfrm>
              <a:off x="4033707" y="285233"/>
              <a:ext cx="838201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400"/>
              </a:lvl1pPr>
            </a:lstStyle>
            <a:p>
              <a:pPr algn="l" rtl="0"/>
              <a:r>
                <a:rPr lang="lv-LV" sz="2160"/>
                <a:t>par</a:t>
              </a:r>
              <a:endParaRPr sz="2160"/>
            </a:p>
          </p:txBody>
        </p:sp>
      </p:grpSp>
    </p:spTree>
    <p:extLst>
      <p:ext uri="{BB962C8B-B14F-4D97-AF65-F5344CB8AC3E}">
        <p14:creationId xmlns:p14="http://schemas.microsoft.com/office/powerpoint/2010/main" val="316941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doors dir="ver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Programmnodrošinājuma dzīves cikl</a:t>
            </a:r>
            <a:r>
              <a:rPr lang="en-US" dirty="0"/>
              <a:t>a </a:t>
            </a:r>
            <a:r>
              <a:rPr lang="en-US" dirty="0" err="1"/>
              <a:t>sturktūra</a:t>
            </a:r>
            <a:r>
              <a:rPr lang="lv-LV" dirty="0"/>
              <a:t>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342900">
              <a:buFont typeface="Wingdings" panose="05000000000000000000" pitchFamily="2" charset="2"/>
              <a:buChar char="Ø"/>
            </a:pPr>
            <a:r>
              <a:rPr lang="lv-LV" dirty="0"/>
              <a:t>Prasību analīze</a:t>
            </a:r>
          </a:p>
          <a:p>
            <a:pPr marL="571500" indent="-342900">
              <a:buFont typeface="Wingdings" panose="05000000000000000000" pitchFamily="2" charset="2"/>
              <a:buChar char="Ø"/>
            </a:pPr>
            <a:r>
              <a:rPr lang="lv-LV" dirty="0"/>
              <a:t>Projektēšana</a:t>
            </a:r>
          </a:p>
          <a:p>
            <a:pPr marL="571500" indent="-342900">
              <a:buFont typeface="Wingdings" panose="05000000000000000000" pitchFamily="2" charset="2"/>
              <a:buChar char="Ø"/>
            </a:pPr>
            <a:r>
              <a:rPr lang="lv-LV" dirty="0"/>
              <a:t>Programmēšana</a:t>
            </a:r>
          </a:p>
          <a:p>
            <a:pPr marL="571500" indent="-342900">
              <a:buFont typeface="Wingdings" panose="05000000000000000000" pitchFamily="2" charset="2"/>
              <a:buChar char="Ø"/>
            </a:pPr>
            <a:r>
              <a:rPr lang="lv-LV" dirty="0"/>
              <a:t>Skanēšana un testēšana</a:t>
            </a:r>
          </a:p>
          <a:p>
            <a:pPr marL="571500" indent="-342900">
              <a:buFont typeface="Wingdings" panose="05000000000000000000" pitchFamily="2" charset="2"/>
              <a:buChar char="Ø"/>
            </a:pPr>
            <a:r>
              <a:rPr lang="lv-LV" dirty="0"/>
              <a:t>Dokumentēšana</a:t>
            </a:r>
          </a:p>
          <a:p>
            <a:pPr marL="571500" indent="-342900">
              <a:buFont typeface="Wingdings" panose="05000000000000000000" pitchFamily="2" charset="2"/>
              <a:buChar char="Ø"/>
            </a:pPr>
            <a:r>
              <a:rPr lang="lv-LV" dirty="0"/>
              <a:t>Ekspluatācija ar atbalstu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utting it all toget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lv-LV" dirty="0" err="1"/>
              <a:t>Agile</a:t>
            </a:r>
            <a:r>
              <a:rPr lang="lv-LV" dirty="0"/>
              <a:t> filozofija SCRUM ietvara izpildījumā</a:t>
            </a:r>
            <a:endParaRPr dirty="0"/>
          </a:p>
        </p:txBody>
      </p:sp>
      <p:pic>
        <p:nvPicPr>
          <p:cNvPr id="218" name="ScrumLargeLabelled.png" descr="ScrumLargeLabell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590" y="1434886"/>
            <a:ext cx="8823960" cy="4097235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Image available at www.mountaingoatsoftware.com/scrum"/>
          <p:cNvSpPr txBox="1"/>
          <p:nvPr/>
        </p:nvSpPr>
        <p:spPr>
          <a:xfrm>
            <a:off x="2915692" y="5500737"/>
            <a:ext cx="6069331" cy="817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90" tIns="34290" rIns="34290" bIns="34290" anchor="ctr">
            <a:spAutoFit/>
          </a:bodyPr>
          <a:lstStyle/>
          <a:p>
            <a:pPr algn="l" rtl="0">
              <a:defRPr sz="2700"/>
            </a:pPr>
            <a:r>
              <a:rPr sz="2430" dirty="0" err="1"/>
              <a:t>Attēls</a:t>
            </a:r>
            <a:r>
              <a:rPr sz="2430" dirty="0"/>
              <a:t> </a:t>
            </a:r>
            <a:r>
              <a:rPr sz="2430" dirty="0" err="1"/>
              <a:t>pieejams</a:t>
            </a:r>
            <a:r>
              <a:rPr sz="2430" dirty="0"/>
              <a:t> </a:t>
            </a:r>
            <a:r>
              <a:rPr sz="2430" dirty="0" err="1"/>
              <a:t>vietnē</a:t>
            </a:r>
            <a:r>
              <a:rPr sz="2430" dirty="0"/>
              <a:t> </a:t>
            </a:r>
            <a:r>
              <a:rPr sz="243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www.mountaingoatsoftware.com/scrum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7751D6-2424-4E14-90DF-D0E73B543C54}"/>
              </a:ext>
            </a:extLst>
          </p:cNvPr>
          <p:cNvSpPr/>
          <p:nvPr/>
        </p:nvSpPr>
        <p:spPr>
          <a:xfrm>
            <a:off x="7966788" y="3511203"/>
            <a:ext cx="15519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v-LV" b="1" dirty="0">
                <a:solidFill>
                  <a:schemeClr val="accent1">
                    <a:lumMod val="75000"/>
                  </a:schemeClr>
                </a:solidFill>
              </a:rPr>
              <a:t>Sprinta apskats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222351-06AE-4178-9506-CB9EE31FBE93}"/>
              </a:ext>
            </a:extLst>
          </p:cNvPr>
          <p:cNvSpPr/>
          <p:nvPr/>
        </p:nvSpPr>
        <p:spPr>
          <a:xfrm>
            <a:off x="5950357" y="1759416"/>
            <a:ext cx="16359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v-LV" b="1" dirty="0">
                <a:solidFill>
                  <a:schemeClr val="accent1">
                    <a:lumMod val="75000"/>
                  </a:schemeClr>
                </a:solidFill>
              </a:rPr>
              <a:t>Ikdienas sapulce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62B0BE-A960-4494-AC26-BE02AD6BCBB4}"/>
              </a:ext>
            </a:extLst>
          </p:cNvPr>
          <p:cNvSpPr/>
          <p:nvPr/>
        </p:nvSpPr>
        <p:spPr>
          <a:xfrm>
            <a:off x="4140002" y="3578410"/>
            <a:ext cx="17386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v-LV" b="1" dirty="0">
                <a:solidFill>
                  <a:schemeClr val="accent1">
                    <a:lumMod val="75000"/>
                  </a:schemeClr>
                </a:solidFill>
              </a:rPr>
              <a:t>Sprinta plānošana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8EB642-C612-493D-B193-AD431F802204}"/>
              </a:ext>
            </a:extLst>
          </p:cNvPr>
          <p:cNvSpPr/>
          <p:nvPr/>
        </p:nvSpPr>
        <p:spPr>
          <a:xfrm>
            <a:off x="5226504" y="2446865"/>
            <a:ext cx="33583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v-LV" sz="7200" b="1" dirty="0">
                <a:solidFill>
                  <a:schemeClr val="accent1">
                    <a:lumMod val="75000"/>
                  </a:schemeClr>
                </a:solidFill>
              </a:rPr>
              <a:t>Sprints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5AC101-7DF6-4A38-930C-9685958EFCA7}"/>
              </a:ext>
            </a:extLst>
          </p:cNvPr>
          <p:cNvSpPr/>
          <p:nvPr/>
        </p:nvSpPr>
        <p:spPr>
          <a:xfrm>
            <a:off x="8257592" y="3818980"/>
            <a:ext cx="19780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v-LV" b="1" dirty="0">
                <a:solidFill>
                  <a:schemeClr val="accent1">
                    <a:lumMod val="75000"/>
                  </a:schemeClr>
                </a:solidFill>
              </a:rPr>
              <a:t>Sprinta retrospekcija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allOver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8DB28-2EAB-497C-8014-CA921D8A0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2791" y="2463281"/>
            <a:ext cx="4217437" cy="1362270"/>
          </a:xfrm>
        </p:spPr>
        <p:txBody>
          <a:bodyPr>
            <a:noAutofit/>
          </a:bodyPr>
          <a:lstStyle/>
          <a:p>
            <a:r>
              <a:rPr lang="lv-LV" sz="7700" b="0" dirty="0"/>
              <a:t>Veiksmi</a:t>
            </a:r>
            <a:endParaRPr lang="lv-LV" sz="7700" dirty="0"/>
          </a:p>
        </p:txBody>
      </p:sp>
    </p:spTree>
    <p:extLst>
      <p:ext uri="{BB962C8B-B14F-4D97-AF65-F5344CB8AC3E}">
        <p14:creationId xmlns:p14="http://schemas.microsoft.com/office/powerpoint/2010/main" val="1539921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017037"/>
            <a:ext cx="8957388" cy="695199"/>
          </a:xfrm>
        </p:spPr>
        <p:txBody>
          <a:bodyPr>
            <a:normAutofit/>
          </a:bodyPr>
          <a:lstStyle/>
          <a:p>
            <a:r>
              <a:rPr lang="lv-LV" sz="4400" b="0" dirty="0"/>
              <a:t>Programmatūras izstrādes modeļi</a:t>
            </a:r>
            <a:endParaRPr lang="lv-LV" sz="4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4D290F2-A56A-468B-8214-3AEAEF92C93C}"/>
              </a:ext>
            </a:extLst>
          </p:cNvPr>
          <p:cNvSpPr txBox="1">
            <a:spLocks/>
          </p:cNvSpPr>
          <p:nvPr/>
        </p:nvSpPr>
        <p:spPr>
          <a:xfrm>
            <a:off x="1250302" y="2593910"/>
            <a:ext cx="2052735" cy="6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lv-LV" b="0" dirty="0"/>
              <a:t>Lineārie</a:t>
            </a:r>
            <a:endParaRPr lang="lv-LV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72B507-7C9E-4473-9B53-AEC6040EC75C}"/>
              </a:ext>
            </a:extLst>
          </p:cNvPr>
          <p:cNvSpPr txBox="1">
            <a:spLocks/>
          </p:cNvSpPr>
          <p:nvPr/>
        </p:nvSpPr>
        <p:spPr>
          <a:xfrm>
            <a:off x="5673012" y="2593910"/>
            <a:ext cx="3215953" cy="6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 panose="020B0604020202020204"/>
              <a:buNone/>
              <a:defRPr sz="36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lv-LV" b="0" dirty="0"/>
              <a:t>Iteratīvie</a:t>
            </a:r>
            <a:endParaRPr lang="lv-LV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DC249A-CD7D-4F26-A30E-FDA44E7A1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387" y="3429000"/>
            <a:ext cx="1453923" cy="25380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C2F46B-E1F9-4322-BA98-ADB44D0EF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736" y="3568892"/>
            <a:ext cx="1987882" cy="253803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>
                <a:solidFill>
                  <a:srgbClr val="5491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Ūdenskrituma</a:t>
            </a:r>
            <a:r>
              <a:rPr lang="lv-LV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lv-LV" dirty="0">
                <a:solidFill>
                  <a:srgbClr val="5491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modelis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89320" y="3825909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v-LV" dirty="0"/>
          </a:p>
        </p:txBody>
      </p:sp>
      <p:sp>
        <p:nvSpPr>
          <p:cNvPr id="9" name="TextBox 8"/>
          <p:cNvSpPr txBox="1"/>
          <p:nvPr/>
        </p:nvSpPr>
        <p:spPr>
          <a:xfrm>
            <a:off x="4484270" y="1717594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v-LV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994" y="1431062"/>
            <a:ext cx="2904509" cy="9352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9" name="TextBox 38"/>
          <p:cNvSpPr txBox="1"/>
          <p:nvPr/>
        </p:nvSpPr>
        <p:spPr>
          <a:xfrm>
            <a:off x="10278274" y="4494921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v-LV" dirty="0"/>
          </a:p>
        </p:txBody>
      </p:sp>
      <p:sp>
        <p:nvSpPr>
          <p:cNvPr id="40" name="TextBox 39"/>
          <p:cNvSpPr txBox="1"/>
          <p:nvPr/>
        </p:nvSpPr>
        <p:spPr>
          <a:xfrm>
            <a:off x="7973224" y="2386606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v-LV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449" y="2251092"/>
            <a:ext cx="2904509" cy="9352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5" name="TextBox 44"/>
          <p:cNvSpPr txBox="1"/>
          <p:nvPr/>
        </p:nvSpPr>
        <p:spPr>
          <a:xfrm>
            <a:off x="7629916" y="5513203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v-LV" dirty="0"/>
          </a:p>
        </p:txBody>
      </p:sp>
      <p:sp>
        <p:nvSpPr>
          <p:cNvPr id="46" name="TextBox 45"/>
          <p:cNvSpPr txBox="1"/>
          <p:nvPr/>
        </p:nvSpPr>
        <p:spPr>
          <a:xfrm>
            <a:off x="5324866" y="3404888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v-LV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612" y="3050145"/>
            <a:ext cx="2904509" cy="9352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211" y="3945479"/>
            <a:ext cx="2904509" cy="9352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9" name="TextBox 48"/>
          <p:cNvSpPr txBox="1"/>
          <p:nvPr/>
        </p:nvSpPr>
        <p:spPr>
          <a:xfrm>
            <a:off x="6444393" y="6851683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v-LV" dirty="0"/>
          </a:p>
        </p:txBody>
      </p:sp>
      <p:sp>
        <p:nvSpPr>
          <p:cNvPr id="50" name="TextBox 49"/>
          <p:cNvSpPr txBox="1"/>
          <p:nvPr/>
        </p:nvSpPr>
        <p:spPr>
          <a:xfrm>
            <a:off x="6090063" y="5085402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v-LV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129" y="4811464"/>
            <a:ext cx="2904509" cy="9352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599" y="5663627"/>
            <a:ext cx="2904509" cy="9352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7" name="TextBox 26"/>
          <p:cNvSpPr txBox="1"/>
          <p:nvPr/>
        </p:nvSpPr>
        <p:spPr>
          <a:xfrm>
            <a:off x="2921612" y="2582519"/>
            <a:ext cx="1807623" cy="400110"/>
          </a:xfrm>
          <a:prstGeom prst="rect">
            <a:avLst/>
          </a:prstGeom>
          <a:solidFill>
            <a:srgbClr val="38A2C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lv-LV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Projektēšana</a:t>
            </a:r>
            <a:endParaRPr lang="lv-LV" sz="2000" dirty="0">
              <a:ln>
                <a:solidFill>
                  <a:srgbClr val="00B0F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981489" y="1742262"/>
            <a:ext cx="2057217" cy="400110"/>
          </a:xfrm>
          <a:prstGeom prst="rect">
            <a:avLst/>
          </a:prstGeom>
          <a:solidFill>
            <a:srgbClr val="38A2C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lv-LV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Prasību analīze</a:t>
            </a:r>
            <a:endParaRPr lang="lv-LV" sz="2000" dirty="0">
              <a:ln>
                <a:solidFill>
                  <a:srgbClr val="00B0F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364075" y="3279129"/>
            <a:ext cx="2331827" cy="400110"/>
          </a:xfrm>
          <a:prstGeom prst="rect">
            <a:avLst/>
          </a:prstGeom>
          <a:solidFill>
            <a:srgbClr val="38A2C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lv-LV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Programmēšana</a:t>
            </a:r>
            <a:endParaRPr lang="lv-LV" sz="2000" dirty="0">
              <a:ln>
                <a:solidFill>
                  <a:srgbClr val="00B0F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037599" y="5098928"/>
            <a:ext cx="2189248" cy="400110"/>
          </a:xfrm>
          <a:prstGeom prst="rect">
            <a:avLst/>
          </a:prstGeom>
          <a:solidFill>
            <a:srgbClr val="38A2C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lv-LV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Dokumentēšana</a:t>
            </a:r>
            <a:endParaRPr lang="lv-LV" sz="2000" dirty="0">
              <a:ln>
                <a:solidFill>
                  <a:srgbClr val="00B0F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567071" y="4205470"/>
            <a:ext cx="1561308" cy="400110"/>
          </a:xfrm>
          <a:prstGeom prst="rect">
            <a:avLst/>
          </a:prstGeom>
          <a:solidFill>
            <a:srgbClr val="38A2C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lv-LV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Testēšana</a:t>
            </a:r>
            <a:endParaRPr lang="lv-LV" sz="2000" dirty="0">
              <a:ln>
                <a:solidFill>
                  <a:srgbClr val="00B0F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393487" y="5909761"/>
            <a:ext cx="1439957" cy="400110"/>
          </a:xfrm>
          <a:prstGeom prst="rect">
            <a:avLst/>
          </a:prstGeom>
          <a:solidFill>
            <a:srgbClr val="38A2C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lv-LV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Ieviešana</a:t>
            </a:r>
            <a:endParaRPr lang="lv-LV" sz="2000" dirty="0">
              <a:ln>
                <a:solidFill>
                  <a:srgbClr val="00B0F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 rot="19277251">
            <a:off x="8323433" y="1001184"/>
            <a:ext cx="33538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v-LV" sz="2400" dirty="0">
                <a:solidFill>
                  <a:srgbClr val="5491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Lineārs</a:t>
            </a:r>
          </a:p>
          <a:p>
            <a:r>
              <a:rPr lang="lv-LV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lv-LV" sz="2400" dirty="0">
                <a:solidFill>
                  <a:srgbClr val="5491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modelis</a:t>
            </a:r>
            <a:endParaRPr lang="lv-LV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>
                <a:solidFill>
                  <a:srgbClr val="5491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Ūdenskrituma</a:t>
            </a:r>
            <a:r>
              <a:rPr lang="lv-LV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lv-LV" dirty="0">
                <a:solidFill>
                  <a:srgbClr val="5491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modelis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89320" y="3825909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v-LV" dirty="0"/>
          </a:p>
        </p:txBody>
      </p:sp>
      <p:sp>
        <p:nvSpPr>
          <p:cNvPr id="9" name="TextBox 8"/>
          <p:cNvSpPr txBox="1"/>
          <p:nvPr/>
        </p:nvSpPr>
        <p:spPr>
          <a:xfrm>
            <a:off x="4484270" y="1717594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v-LV" dirty="0"/>
          </a:p>
        </p:txBody>
      </p:sp>
      <p:sp>
        <p:nvSpPr>
          <p:cNvPr id="39" name="TextBox 38"/>
          <p:cNvSpPr txBox="1"/>
          <p:nvPr/>
        </p:nvSpPr>
        <p:spPr>
          <a:xfrm>
            <a:off x="10278274" y="4494921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v-LV" dirty="0"/>
          </a:p>
        </p:txBody>
      </p:sp>
      <p:sp>
        <p:nvSpPr>
          <p:cNvPr id="40" name="TextBox 39"/>
          <p:cNvSpPr txBox="1"/>
          <p:nvPr/>
        </p:nvSpPr>
        <p:spPr>
          <a:xfrm>
            <a:off x="7973224" y="2386606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v-LV" dirty="0"/>
          </a:p>
        </p:txBody>
      </p:sp>
      <p:sp>
        <p:nvSpPr>
          <p:cNvPr id="45" name="TextBox 44"/>
          <p:cNvSpPr txBox="1"/>
          <p:nvPr/>
        </p:nvSpPr>
        <p:spPr>
          <a:xfrm>
            <a:off x="7629916" y="5513203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v-LV" dirty="0"/>
          </a:p>
        </p:txBody>
      </p:sp>
      <p:sp>
        <p:nvSpPr>
          <p:cNvPr id="46" name="TextBox 45"/>
          <p:cNvSpPr txBox="1"/>
          <p:nvPr/>
        </p:nvSpPr>
        <p:spPr>
          <a:xfrm>
            <a:off x="5324866" y="3404888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v-LV" dirty="0"/>
          </a:p>
        </p:txBody>
      </p:sp>
      <p:sp>
        <p:nvSpPr>
          <p:cNvPr id="49" name="TextBox 48"/>
          <p:cNvSpPr txBox="1"/>
          <p:nvPr/>
        </p:nvSpPr>
        <p:spPr>
          <a:xfrm>
            <a:off x="6444393" y="6851683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v-LV" dirty="0"/>
          </a:p>
        </p:txBody>
      </p:sp>
      <p:sp>
        <p:nvSpPr>
          <p:cNvPr id="50" name="TextBox 49"/>
          <p:cNvSpPr txBox="1"/>
          <p:nvPr/>
        </p:nvSpPr>
        <p:spPr>
          <a:xfrm>
            <a:off x="6090063" y="5085402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v-LV" dirty="0"/>
          </a:p>
        </p:txBody>
      </p:sp>
      <p:sp>
        <p:nvSpPr>
          <p:cNvPr id="54" name="TextBox 53"/>
          <p:cNvSpPr txBox="1"/>
          <p:nvPr/>
        </p:nvSpPr>
        <p:spPr>
          <a:xfrm>
            <a:off x="833824" y="1517539"/>
            <a:ext cx="5294555" cy="707886"/>
          </a:xfrm>
          <a:prstGeom prst="rect">
            <a:avLst/>
          </a:prstGeom>
          <a:solidFill>
            <a:srgbClr val="38A2C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lv-LV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Nākamais etaps sākas, kad iepriekšējais pabeigts </a:t>
            </a:r>
            <a:endParaRPr lang="lv-LV" sz="2000" dirty="0">
              <a:ln>
                <a:solidFill>
                  <a:srgbClr val="00B0F0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861" y="2511867"/>
            <a:ext cx="4791075" cy="35814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95508" y="2697002"/>
            <a:ext cx="5294555" cy="707886"/>
          </a:xfrm>
          <a:prstGeom prst="rect">
            <a:avLst/>
          </a:prstGeom>
          <a:solidFill>
            <a:srgbClr val="38A2C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lv-LV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Komandas atbild tikai par savu darbu un nekomunicē</a:t>
            </a:r>
            <a:endParaRPr lang="lv-LV" sz="2000" dirty="0">
              <a:ln>
                <a:solidFill>
                  <a:srgbClr val="00B0F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24967" y="3787035"/>
            <a:ext cx="5294555" cy="400110"/>
          </a:xfrm>
          <a:prstGeom prst="rect">
            <a:avLst/>
          </a:prstGeom>
          <a:solidFill>
            <a:srgbClr val="38A2C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lv-LV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Rezultāts redzams tikai visu etapu beigās</a:t>
            </a:r>
            <a:endParaRPr lang="lv-LV" sz="2000" dirty="0">
              <a:ln>
                <a:solidFill>
                  <a:srgbClr val="00B0F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4967" y="4604667"/>
            <a:ext cx="5294555" cy="707886"/>
          </a:xfrm>
          <a:prstGeom prst="rect">
            <a:avLst/>
          </a:prstGeom>
          <a:solidFill>
            <a:srgbClr val="38A2C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lv-LV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Izmanto </a:t>
            </a:r>
            <a:r>
              <a:rPr lang="lv-LV" sz="2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ilgadīgos</a:t>
            </a:r>
            <a:r>
              <a:rPr lang="lv-LV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projektos, daudzu organizāciju kopprojektā.</a:t>
            </a:r>
            <a:endParaRPr lang="lv-LV" sz="2000" dirty="0">
              <a:ln>
                <a:solidFill>
                  <a:srgbClr val="00B0F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24967" y="5727972"/>
            <a:ext cx="5294555" cy="707886"/>
          </a:xfrm>
          <a:prstGeom prst="rect">
            <a:avLst/>
          </a:prstGeom>
          <a:solidFill>
            <a:srgbClr val="38A2C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lv-LV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Lietotājs nepiedalās produkta tapšanas stadijā</a:t>
            </a:r>
            <a:endParaRPr lang="lv-LV" sz="2000" dirty="0">
              <a:ln>
                <a:solidFill>
                  <a:srgbClr val="00B0F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620493" y="782355"/>
            <a:ext cx="3587308" cy="1569660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lv-LV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38A2C8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Digitāliem etapi:</a:t>
            </a:r>
          </a:p>
          <a:p>
            <a:pPr marL="457200" indent="-457200"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lv-LV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38A2C8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izpildīti vai </a:t>
            </a:r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×"/>
            </a:pPr>
            <a:r>
              <a:rPr lang="lv-LV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38A2C8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neizpildīti</a:t>
            </a:r>
            <a:endParaRPr lang="lv-LV" sz="3200" dirty="0">
              <a:ln>
                <a:solidFill>
                  <a:srgbClr val="00B0F0"/>
                </a:solidFill>
              </a:ln>
              <a:solidFill>
                <a:srgbClr val="38A2C8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335405" y="1340211"/>
            <a:ext cx="41524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v-LV" sz="2400" dirty="0">
                <a:solidFill>
                  <a:srgbClr val="5491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Lineārs</a:t>
            </a:r>
          </a:p>
          <a:p>
            <a:r>
              <a:rPr lang="lv-LV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lv-LV" sz="2400" dirty="0">
                <a:solidFill>
                  <a:srgbClr val="5491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modelis</a:t>
            </a:r>
            <a:endParaRPr lang="lv-LV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4" grpId="0" animBg="1"/>
      <p:bldP spid="25" grpId="0" animBg="1"/>
      <p:bldP spid="26" grpId="0" animBg="1"/>
      <p:bldP spid="28" grpId="0" animBg="1"/>
      <p:bldP spid="29" grpId="0" animBg="1"/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0AB59-DEB3-486F-9148-278CB4B9F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v-LV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4FBE5B-E581-4C2B-93F9-2553BC1DA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411" y="100012"/>
            <a:ext cx="8105775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777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v-LV" dirty="0"/>
              <a:t>Iteratīvie: spirālveida un inkrementālie modeļi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9411" y="1866777"/>
            <a:ext cx="9785683" cy="3705727"/>
          </a:xfrm>
        </p:spPr>
        <p:txBody>
          <a:bodyPr/>
          <a:lstStyle/>
          <a:p>
            <a:pPr marL="571500" indent="-342900">
              <a:buFont typeface="Wingdings" panose="05000000000000000000" pitchFamily="2" charset="2"/>
              <a:buChar char="Ø"/>
            </a:pPr>
            <a:r>
              <a:rPr lang="lv-LV" dirty="0"/>
              <a:t>Iteratīvais modelis projektu sadala tādos etapos, kuros topošo produktu </a:t>
            </a:r>
            <a:r>
              <a:rPr lang="lv-LV" b="1" dirty="0"/>
              <a:t>var</a:t>
            </a:r>
            <a:r>
              <a:rPr lang="lv-LV" dirty="0"/>
              <a:t> </a:t>
            </a:r>
            <a:r>
              <a:rPr lang="lv-LV" b="1" dirty="0"/>
              <a:t>lietot</a:t>
            </a:r>
            <a:r>
              <a:rPr lang="lv-LV" dirty="0"/>
              <a:t>, katra </a:t>
            </a:r>
            <a:r>
              <a:rPr lang="lv-LV" b="1" dirty="0"/>
              <a:t>etapa</a:t>
            </a:r>
            <a:r>
              <a:rPr lang="lv-LV" dirty="0"/>
              <a:t> </a:t>
            </a:r>
            <a:r>
              <a:rPr lang="lv-LV" b="1" dirty="0"/>
              <a:t>beigās</a:t>
            </a:r>
          </a:p>
          <a:p>
            <a:pPr marL="1028700" lvl="1" indent="-342900">
              <a:buFont typeface="Wingdings" panose="05000000000000000000" pitchFamily="2" charset="2"/>
              <a:buChar char="Ø"/>
            </a:pPr>
            <a:r>
              <a:rPr lang="lv-LV" sz="2400" dirty="0"/>
              <a:t>Uzrakstīt kodu</a:t>
            </a:r>
          </a:p>
          <a:p>
            <a:pPr marL="1028700" lvl="1" indent="-342900">
              <a:buFont typeface="Wingdings" panose="05000000000000000000" pitchFamily="2" charset="2"/>
              <a:buChar char="Ø"/>
            </a:pPr>
            <a:r>
              <a:rPr lang="lv-LV" sz="2400" dirty="0"/>
              <a:t>Izveidot </a:t>
            </a:r>
            <a:r>
              <a:rPr lang="lv-LV" sz="2400" dirty="0" err="1"/>
              <a:t>saskarni</a:t>
            </a:r>
            <a:r>
              <a:rPr lang="lv-LV" sz="2400" dirty="0"/>
              <a:t> ērtākai šī koda lietošanai</a:t>
            </a:r>
          </a:p>
          <a:p>
            <a:pPr marL="1028700" lvl="1" indent="-342900">
              <a:buFont typeface="Wingdings" panose="05000000000000000000" pitchFamily="2" charset="2"/>
              <a:buChar char="Ø"/>
            </a:pPr>
            <a:r>
              <a:rPr lang="lv-LV" sz="2400" dirty="0"/>
              <a:t>Optimizēt datu ievadīšanu</a:t>
            </a:r>
          </a:p>
          <a:p>
            <a:pPr marL="571500" indent="-342900">
              <a:buFont typeface="Wingdings" panose="05000000000000000000" pitchFamily="2" charset="2"/>
              <a:buChar char="Ø"/>
            </a:pPr>
            <a:endParaRPr lang="lv-LV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3228" y="3775199"/>
            <a:ext cx="1676400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54" y="3803549"/>
            <a:ext cx="7505700" cy="1057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938" y="3824992"/>
            <a:ext cx="3552825" cy="213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>
                <a:solidFill>
                  <a:srgbClr val="5491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Spirālveida</a:t>
            </a:r>
            <a:r>
              <a:rPr lang="lv-LV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lv-LV" dirty="0">
                <a:solidFill>
                  <a:srgbClr val="5491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modelis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89320" y="3825909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v-LV" dirty="0"/>
          </a:p>
        </p:txBody>
      </p:sp>
      <p:sp>
        <p:nvSpPr>
          <p:cNvPr id="9" name="TextBox 8"/>
          <p:cNvSpPr txBox="1"/>
          <p:nvPr/>
        </p:nvSpPr>
        <p:spPr>
          <a:xfrm>
            <a:off x="4484270" y="1717594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v-LV" dirty="0"/>
          </a:p>
        </p:txBody>
      </p:sp>
      <p:sp>
        <p:nvSpPr>
          <p:cNvPr id="39" name="TextBox 38"/>
          <p:cNvSpPr txBox="1"/>
          <p:nvPr/>
        </p:nvSpPr>
        <p:spPr>
          <a:xfrm>
            <a:off x="10278274" y="4494921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v-LV" dirty="0"/>
          </a:p>
        </p:txBody>
      </p:sp>
      <p:sp>
        <p:nvSpPr>
          <p:cNvPr id="40" name="TextBox 39"/>
          <p:cNvSpPr txBox="1"/>
          <p:nvPr/>
        </p:nvSpPr>
        <p:spPr>
          <a:xfrm>
            <a:off x="7973224" y="2386606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v-LV" dirty="0"/>
          </a:p>
        </p:txBody>
      </p:sp>
      <p:sp>
        <p:nvSpPr>
          <p:cNvPr id="45" name="TextBox 44"/>
          <p:cNvSpPr txBox="1"/>
          <p:nvPr/>
        </p:nvSpPr>
        <p:spPr>
          <a:xfrm>
            <a:off x="7629916" y="5513203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v-LV" dirty="0"/>
          </a:p>
        </p:txBody>
      </p:sp>
      <p:sp>
        <p:nvSpPr>
          <p:cNvPr id="46" name="TextBox 45"/>
          <p:cNvSpPr txBox="1"/>
          <p:nvPr/>
        </p:nvSpPr>
        <p:spPr>
          <a:xfrm>
            <a:off x="5324866" y="3404888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v-LV" dirty="0"/>
          </a:p>
        </p:txBody>
      </p:sp>
      <p:sp>
        <p:nvSpPr>
          <p:cNvPr id="49" name="TextBox 48"/>
          <p:cNvSpPr txBox="1"/>
          <p:nvPr/>
        </p:nvSpPr>
        <p:spPr>
          <a:xfrm>
            <a:off x="6444393" y="6851683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v-LV" dirty="0"/>
          </a:p>
        </p:txBody>
      </p:sp>
      <p:sp>
        <p:nvSpPr>
          <p:cNvPr id="50" name="TextBox 49"/>
          <p:cNvSpPr txBox="1"/>
          <p:nvPr/>
        </p:nvSpPr>
        <p:spPr>
          <a:xfrm>
            <a:off x="6090063" y="5085402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v-LV" dirty="0"/>
          </a:p>
        </p:txBody>
      </p:sp>
      <p:sp>
        <p:nvSpPr>
          <p:cNvPr id="27" name="TextBox 26"/>
          <p:cNvSpPr txBox="1"/>
          <p:nvPr/>
        </p:nvSpPr>
        <p:spPr>
          <a:xfrm>
            <a:off x="3452254" y="4267865"/>
            <a:ext cx="1276981" cy="276999"/>
          </a:xfrm>
          <a:prstGeom prst="rect">
            <a:avLst/>
          </a:prstGeom>
          <a:solidFill>
            <a:srgbClr val="38A2C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lv-LV" sz="1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Projektēšana</a:t>
            </a:r>
            <a:endParaRPr lang="lv-LV" sz="1200" dirty="0">
              <a:ln>
                <a:solidFill>
                  <a:srgbClr val="00B0F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594271" y="3592415"/>
            <a:ext cx="1324175" cy="276999"/>
          </a:xfrm>
          <a:prstGeom prst="rect">
            <a:avLst/>
          </a:prstGeom>
          <a:solidFill>
            <a:srgbClr val="38A2C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lv-LV" sz="1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Prasību analīze</a:t>
            </a:r>
            <a:endParaRPr lang="lv-LV" sz="1200" dirty="0">
              <a:ln>
                <a:solidFill>
                  <a:srgbClr val="00B0F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350065" y="2417309"/>
            <a:ext cx="1481358" cy="276999"/>
          </a:xfrm>
          <a:prstGeom prst="rect">
            <a:avLst/>
          </a:prstGeom>
          <a:solidFill>
            <a:srgbClr val="38A2C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lv-LV" sz="1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Programmēšana</a:t>
            </a:r>
            <a:endParaRPr lang="lv-LV" sz="1200" dirty="0">
              <a:ln>
                <a:solidFill>
                  <a:srgbClr val="00B0F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060509" y="5492134"/>
            <a:ext cx="1534922" cy="276999"/>
          </a:xfrm>
          <a:prstGeom prst="rect">
            <a:avLst/>
          </a:prstGeom>
          <a:solidFill>
            <a:srgbClr val="38A2C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lv-LV" sz="1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Dokumentēšana</a:t>
            </a:r>
            <a:endParaRPr lang="lv-LV" sz="1200" dirty="0">
              <a:ln>
                <a:solidFill>
                  <a:srgbClr val="00B0F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87308" y="1717594"/>
            <a:ext cx="964946" cy="276999"/>
          </a:xfrm>
          <a:prstGeom prst="rect">
            <a:avLst/>
          </a:prstGeom>
          <a:solidFill>
            <a:srgbClr val="38A2C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lv-LV" sz="1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Testēšana</a:t>
            </a:r>
            <a:endParaRPr lang="lv-LV" sz="1200" dirty="0">
              <a:ln>
                <a:solidFill>
                  <a:srgbClr val="00B0F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840265" y="5543981"/>
            <a:ext cx="931044" cy="276999"/>
          </a:xfrm>
          <a:prstGeom prst="rect">
            <a:avLst/>
          </a:prstGeom>
          <a:solidFill>
            <a:srgbClr val="38A2C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lv-LV" sz="1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Ieviešana</a:t>
            </a:r>
            <a:endParaRPr lang="lv-LV" sz="1200" dirty="0">
              <a:ln>
                <a:solidFill>
                  <a:srgbClr val="00B0F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996083" y="1214436"/>
            <a:ext cx="28355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v-LV" sz="2400" dirty="0">
                <a:solidFill>
                  <a:srgbClr val="5491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Iteratīvais</a:t>
            </a:r>
            <a:r>
              <a:rPr lang="lv-LV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lv-LV" sz="2400" dirty="0">
                <a:solidFill>
                  <a:srgbClr val="5491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modelis</a:t>
            </a:r>
            <a:endParaRPr lang="lv-LV" sz="2400" dirty="0"/>
          </a:p>
        </p:txBody>
      </p:sp>
      <p:sp>
        <p:nvSpPr>
          <p:cNvPr id="14" name="Freeform: Shape 13"/>
          <p:cNvSpPr/>
          <p:nvPr/>
        </p:nvSpPr>
        <p:spPr>
          <a:xfrm>
            <a:off x="675169" y="815546"/>
            <a:ext cx="7603858" cy="5684108"/>
          </a:xfrm>
          <a:custGeom>
            <a:avLst/>
            <a:gdLst>
              <a:gd name="connsiteX0" fmla="*/ 3443750 w 7603858"/>
              <a:gd name="connsiteY0" fmla="*/ 3196281 h 5684108"/>
              <a:gd name="connsiteX1" fmla="*/ 3402561 w 7603858"/>
              <a:gd name="connsiteY1" fmla="*/ 3220995 h 5684108"/>
              <a:gd name="connsiteX2" fmla="*/ 3369609 w 7603858"/>
              <a:gd name="connsiteY2" fmla="*/ 3229232 h 5684108"/>
              <a:gd name="connsiteX3" fmla="*/ 3344896 w 7603858"/>
              <a:gd name="connsiteY3" fmla="*/ 3237470 h 5684108"/>
              <a:gd name="connsiteX4" fmla="*/ 2990669 w 7603858"/>
              <a:gd name="connsiteY4" fmla="*/ 3229232 h 5684108"/>
              <a:gd name="connsiteX5" fmla="*/ 2965955 w 7603858"/>
              <a:gd name="connsiteY5" fmla="*/ 3220995 h 5684108"/>
              <a:gd name="connsiteX6" fmla="*/ 2941242 w 7603858"/>
              <a:gd name="connsiteY6" fmla="*/ 3196281 h 5684108"/>
              <a:gd name="connsiteX7" fmla="*/ 2916528 w 7603858"/>
              <a:gd name="connsiteY7" fmla="*/ 3179805 h 5684108"/>
              <a:gd name="connsiteX8" fmla="*/ 2900053 w 7603858"/>
              <a:gd name="connsiteY8" fmla="*/ 3155092 h 5684108"/>
              <a:gd name="connsiteX9" fmla="*/ 2858863 w 7603858"/>
              <a:gd name="connsiteY9" fmla="*/ 3113903 h 5684108"/>
              <a:gd name="connsiteX10" fmla="*/ 2834150 w 7603858"/>
              <a:gd name="connsiteY10" fmla="*/ 3048000 h 5684108"/>
              <a:gd name="connsiteX11" fmla="*/ 2817674 w 7603858"/>
              <a:gd name="connsiteY11" fmla="*/ 3023286 h 5684108"/>
              <a:gd name="connsiteX12" fmla="*/ 2809436 w 7603858"/>
              <a:gd name="connsiteY12" fmla="*/ 2982097 h 5684108"/>
              <a:gd name="connsiteX13" fmla="*/ 2801199 w 7603858"/>
              <a:gd name="connsiteY13" fmla="*/ 2957384 h 5684108"/>
              <a:gd name="connsiteX14" fmla="*/ 2809436 w 7603858"/>
              <a:gd name="connsiteY14" fmla="*/ 2751438 h 5684108"/>
              <a:gd name="connsiteX15" fmla="*/ 2817674 w 7603858"/>
              <a:gd name="connsiteY15" fmla="*/ 2685535 h 5684108"/>
              <a:gd name="connsiteX16" fmla="*/ 2850626 w 7603858"/>
              <a:gd name="connsiteY16" fmla="*/ 2627870 h 5684108"/>
              <a:gd name="connsiteX17" fmla="*/ 2883577 w 7603858"/>
              <a:gd name="connsiteY17" fmla="*/ 2578443 h 5684108"/>
              <a:gd name="connsiteX18" fmla="*/ 2933004 w 7603858"/>
              <a:gd name="connsiteY18" fmla="*/ 2512540 h 5684108"/>
              <a:gd name="connsiteX19" fmla="*/ 3015382 w 7603858"/>
              <a:gd name="connsiteY19" fmla="*/ 2454876 h 5684108"/>
              <a:gd name="connsiteX20" fmla="*/ 3048334 w 7603858"/>
              <a:gd name="connsiteY20" fmla="*/ 2421924 h 5684108"/>
              <a:gd name="connsiteX21" fmla="*/ 3114236 w 7603858"/>
              <a:gd name="connsiteY21" fmla="*/ 2388973 h 5684108"/>
              <a:gd name="connsiteX22" fmla="*/ 3147188 w 7603858"/>
              <a:gd name="connsiteY22" fmla="*/ 2372497 h 5684108"/>
              <a:gd name="connsiteX23" fmla="*/ 3221328 w 7603858"/>
              <a:gd name="connsiteY23" fmla="*/ 2339546 h 5684108"/>
              <a:gd name="connsiteX24" fmla="*/ 3311945 w 7603858"/>
              <a:gd name="connsiteY24" fmla="*/ 2331308 h 5684108"/>
              <a:gd name="connsiteX25" fmla="*/ 3361372 w 7603858"/>
              <a:gd name="connsiteY25" fmla="*/ 2323070 h 5684108"/>
              <a:gd name="connsiteX26" fmla="*/ 3501415 w 7603858"/>
              <a:gd name="connsiteY26" fmla="*/ 2306595 h 5684108"/>
              <a:gd name="connsiteX27" fmla="*/ 4292247 w 7603858"/>
              <a:gd name="connsiteY27" fmla="*/ 2306595 h 5684108"/>
              <a:gd name="connsiteX28" fmla="*/ 4349912 w 7603858"/>
              <a:gd name="connsiteY28" fmla="*/ 2339546 h 5684108"/>
              <a:gd name="connsiteX29" fmla="*/ 4382863 w 7603858"/>
              <a:gd name="connsiteY29" fmla="*/ 2347784 h 5684108"/>
              <a:gd name="connsiteX30" fmla="*/ 4440528 w 7603858"/>
              <a:gd name="connsiteY30" fmla="*/ 2397211 h 5684108"/>
              <a:gd name="connsiteX31" fmla="*/ 4481717 w 7603858"/>
              <a:gd name="connsiteY31" fmla="*/ 2438400 h 5684108"/>
              <a:gd name="connsiteX32" fmla="*/ 4506431 w 7603858"/>
              <a:gd name="connsiteY32" fmla="*/ 2487827 h 5684108"/>
              <a:gd name="connsiteX33" fmla="*/ 4531145 w 7603858"/>
              <a:gd name="connsiteY33" fmla="*/ 2537254 h 5684108"/>
              <a:gd name="connsiteX34" fmla="*/ 4572334 w 7603858"/>
              <a:gd name="connsiteY34" fmla="*/ 2611395 h 5684108"/>
              <a:gd name="connsiteX35" fmla="*/ 4588809 w 7603858"/>
              <a:gd name="connsiteY35" fmla="*/ 2636108 h 5684108"/>
              <a:gd name="connsiteX36" fmla="*/ 4597047 w 7603858"/>
              <a:gd name="connsiteY36" fmla="*/ 2660822 h 5684108"/>
              <a:gd name="connsiteX37" fmla="*/ 4629999 w 7603858"/>
              <a:gd name="connsiteY37" fmla="*/ 2710249 h 5684108"/>
              <a:gd name="connsiteX38" fmla="*/ 4646474 w 7603858"/>
              <a:gd name="connsiteY38" fmla="*/ 2767913 h 5684108"/>
              <a:gd name="connsiteX39" fmla="*/ 4654712 w 7603858"/>
              <a:gd name="connsiteY39" fmla="*/ 2825578 h 5684108"/>
              <a:gd name="connsiteX40" fmla="*/ 4646474 w 7603858"/>
              <a:gd name="connsiteY40" fmla="*/ 3089189 h 5684108"/>
              <a:gd name="connsiteX41" fmla="*/ 4629999 w 7603858"/>
              <a:gd name="connsiteY41" fmla="*/ 3138616 h 5684108"/>
              <a:gd name="connsiteX42" fmla="*/ 4621761 w 7603858"/>
              <a:gd name="connsiteY42" fmla="*/ 3179805 h 5684108"/>
              <a:gd name="connsiteX43" fmla="*/ 4588809 w 7603858"/>
              <a:gd name="connsiteY43" fmla="*/ 3270422 h 5684108"/>
              <a:gd name="connsiteX44" fmla="*/ 4555858 w 7603858"/>
              <a:gd name="connsiteY44" fmla="*/ 3352800 h 5684108"/>
              <a:gd name="connsiteX45" fmla="*/ 4539382 w 7603858"/>
              <a:gd name="connsiteY45" fmla="*/ 3393989 h 5684108"/>
              <a:gd name="connsiteX46" fmla="*/ 4531145 w 7603858"/>
              <a:gd name="connsiteY46" fmla="*/ 3418703 h 5684108"/>
              <a:gd name="connsiteX47" fmla="*/ 4514669 w 7603858"/>
              <a:gd name="connsiteY47" fmla="*/ 3451654 h 5684108"/>
              <a:gd name="connsiteX48" fmla="*/ 4506431 w 7603858"/>
              <a:gd name="connsiteY48" fmla="*/ 3476368 h 5684108"/>
              <a:gd name="connsiteX49" fmla="*/ 4473480 w 7603858"/>
              <a:gd name="connsiteY49" fmla="*/ 3525795 h 5684108"/>
              <a:gd name="connsiteX50" fmla="*/ 4448766 w 7603858"/>
              <a:gd name="connsiteY50" fmla="*/ 3575222 h 5684108"/>
              <a:gd name="connsiteX51" fmla="*/ 4440528 w 7603858"/>
              <a:gd name="connsiteY51" fmla="*/ 3599935 h 5684108"/>
              <a:gd name="connsiteX52" fmla="*/ 4424053 w 7603858"/>
              <a:gd name="connsiteY52" fmla="*/ 3624649 h 5684108"/>
              <a:gd name="connsiteX53" fmla="*/ 4415815 w 7603858"/>
              <a:gd name="connsiteY53" fmla="*/ 3649362 h 5684108"/>
              <a:gd name="connsiteX54" fmla="*/ 4399339 w 7603858"/>
              <a:gd name="connsiteY54" fmla="*/ 3682313 h 5684108"/>
              <a:gd name="connsiteX55" fmla="*/ 4341674 w 7603858"/>
              <a:gd name="connsiteY55" fmla="*/ 3764692 h 5684108"/>
              <a:gd name="connsiteX56" fmla="*/ 4333436 w 7603858"/>
              <a:gd name="connsiteY56" fmla="*/ 3805881 h 5684108"/>
              <a:gd name="connsiteX57" fmla="*/ 4292247 w 7603858"/>
              <a:gd name="connsiteY57" fmla="*/ 3830595 h 5684108"/>
              <a:gd name="connsiteX58" fmla="*/ 4209869 w 7603858"/>
              <a:gd name="connsiteY58" fmla="*/ 3880022 h 5684108"/>
              <a:gd name="connsiteX59" fmla="*/ 4086301 w 7603858"/>
              <a:gd name="connsiteY59" fmla="*/ 3912973 h 5684108"/>
              <a:gd name="connsiteX60" fmla="*/ 4045112 w 7603858"/>
              <a:gd name="connsiteY60" fmla="*/ 3921211 h 5684108"/>
              <a:gd name="connsiteX61" fmla="*/ 3995685 w 7603858"/>
              <a:gd name="connsiteY61" fmla="*/ 3937686 h 5684108"/>
              <a:gd name="connsiteX62" fmla="*/ 3880355 w 7603858"/>
              <a:gd name="connsiteY62" fmla="*/ 3945924 h 5684108"/>
              <a:gd name="connsiteX63" fmla="*/ 3839166 w 7603858"/>
              <a:gd name="connsiteY63" fmla="*/ 3954162 h 5684108"/>
              <a:gd name="connsiteX64" fmla="*/ 3435512 w 7603858"/>
              <a:gd name="connsiteY64" fmla="*/ 3954162 h 5684108"/>
              <a:gd name="connsiteX65" fmla="*/ 3402561 w 7603858"/>
              <a:gd name="connsiteY65" fmla="*/ 3945924 h 5684108"/>
              <a:gd name="connsiteX66" fmla="*/ 3320182 w 7603858"/>
              <a:gd name="connsiteY66" fmla="*/ 3912973 h 5684108"/>
              <a:gd name="connsiteX67" fmla="*/ 3114236 w 7603858"/>
              <a:gd name="connsiteY67" fmla="*/ 3880022 h 5684108"/>
              <a:gd name="connsiteX68" fmla="*/ 3081285 w 7603858"/>
              <a:gd name="connsiteY68" fmla="*/ 3871784 h 5684108"/>
              <a:gd name="connsiteX69" fmla="*/ 2990669 w 7603858"/>
              <a:gd name="connsiteY69" fmla="*/ 3863546 h 5684108"/>
              <a:gd name="connsiteX70" fmla="*/ 2908290 w 7603858"/>
              <a:gd name="connsiteY70" fmla="*/ 3847070 h 5684108"/>
              <a:gd name="connsiteX71" fmla="*/ 2611728 w 7603858"/>
              <a:gd name="connsiteY71" fmla="*/ 3789405 h 5684108"/>
              <a:gd name="connsiteX72" fmla="*/ 2504636 w 7603858"/>
              <a:gd name="connsiteY72" fmla="*/ 3748216 h 5684108"/>
              <a:gd name="connsiteX73" fmla="*/ 2479923 w 7603858"/>
              <a:gd name="connsiteY73" fmla="*/ 3723503 h 5684108"/>
              <a:gd name="connsiteX74" fmla="*/ 2455209 w 7603858"/>
              <a:gd name="connsiteY74" fmla="*/ 3707027 h 5684108"/>
              <a:gd name="connsiteX75" fmla="*/ 2397545 w 7603858"/>
              <a:gd name="connsiteY75" fmla="*/ 3657600 h 5684108"/>
              <a:gd name="connsiteX76" fmla="*/ 2356355 w 7603858"/>
              <a:gd name="connsiteY76" fmla="*/ 3599935 h 5684108"/>
              <a:gd name="connsiteX77" fmla="*/ 2339880 w 7603858"/>
              <a:gd name="connsiteY77" fmla="*/ 3575222 h 5684108"/>
              <a:gd name="connsiteX78" fmla="*/ 2257501 w 7603858"/>
              <a:gd name="connsiteY78" fmla="*/ 3451654 h 5684108"/>
              <a:gd name="connsiteX79" fmla="*/ 2191599 w 7603858"/>
              <a:gd name="connsiteY79" fmla="*/ 3328086 h 5684108"/>
              <a:gd name="connsiteX80" fmla="*/ 2166885 w 7603858"/>
              <a:gd name="connsiteY80" fmla="*/ 3270422 h 5684108"/>
              <a:gd name="connsiteX81" fmla="*/ 2158647 w 7603858"/>
              <a:gd name="connsiteY81" fmla="*/ 3237470 h 5684108"/>
              <a:gd name="connsiteX82" fmla="*/ 2142172 w 7603858"/>
              <a:gd name="connsiteY82" fmla="*/ 3204519 h 5684108"/>
              <a:gd name="connsiteX83" fmla="*/ 2125696 w 7603858"/>
              <a:gd name="connsiteY83" fmla="*/ 3146854 h 5684108"/>
              <a:gd name="connsiteX84" fmla="*/ 2100982 w 7603858"/>
              <a:gd name="connsiteY84" fmla="*/ 3089189 h 5684108"/>
              <a:gd name="connsiteX85" fmla="*/ 2092745 w 7603858"/>
              <a:gd name="connsiteY85" fmla="*/ 3039762 h 5684108"/>
              <a:gd name="connsiteX86" fmla="*/ 2068031 w 7603858"/>
              <a:gd name="connsiteY86" fmla="*/ 2957384 h 5684108"/>
              <a:gd name="connsiteX87" fmla="*/ 2051555 w 7603858"/>
              <a:gd name="connsiteY87" fmla="*/ 2924432 h 5684108"/>
              <a:gd name="connsiteX88" fmla="*/ 1993890 w 7603858"/>
              <a:gd name="connsiteY88" fmla="*/ 2866768 h 5684108"/>
              <a:gd name="connsiteX89" fmla="*/ 2043317 w 7603858"/>
              <a:gd name="connsiteY89" fmla="*/ 2619632 h 5684108"/>
              <a:gd name="connsiteX90" fmla="*/ 2043317 w 7603858"/>
              <a:gd name="connsiteY90" fmla="*/ 2619632 h 5684108"/>
              <a:gd name="connsiteX91" fmla="*/ 2059793 w 7603858"/>
              <a:gd name="connsiteY91" fmla="*/ 2553730 h 5684108"/>
              <a:gd name="connsiteX92" fmla="*/ 2076269 w 7603858"/>
              <a:gd name="connsiteY92" fmla="*/ 2520778 h 5684108"/>
              <a:gd name="connsiteX93" fmla="*/ 2100982 w 7603858"/>
              <a:gd name="connsiteY93" fmla="*/ 2421924 h 5684108"/>
              <a:gd name="connsiteX94" fmla="*/ 2117458 w 7603858"/>
              <a:gd name="connsiteY94" fmla="*/ 2388973 h 5684108"/>
              <a:gd name="connsiteX95" fmla="*/ 2150409 w 7603858"/>
              <a:gd name="connsiteY95" fmla="*/ 2323070 h 5684108"/>
              <a:gd name="connsiteX96" fmla="*/ 2158647 w 7603858"/>
              <a:gd name="connsiteY96" fmla="*/ 2281881 h 5684108"/>
              <a:gd name="connsiteX97" fmla="*/ 2166885 w 7603858"/>
              <a:gd name="connsiteY97" fmla="*/ 2248930 h 5684108"/>
              <a:gd name="connsiteX98" fmla="*/ 2175123 w 7603858"/>
              <a:gd name="connsiteY98" fmla="*/ 2199503 h 5684108"/>
              <a:gd name="connsiteX99" fmla="*/ 2191599 w 7603858"/>
              <a:gd name="connsiteY99" fmla="*/ 2141838 h 5684108"/>
              <a:gd name="connsiteX100" fmla="*/ 2199836 w 7603858"/>
              <a:gd name="connsiteY100" fmla="*/ 2100649 h 5684108"/>
              <a:gd name="connsiteX101" fmla="*/ 2232788 w 7603858"/>
              <a:gd name="connsiteY101" fmla="*/ 2001795 h 5684108"/>
              <a:gd name="connsiteX102" fmla="*/ 2241026 w 7603858"/>
              <a:gd name="connsiteY102" fmla="*/ 1977081 h 5684108"/>
              <a:gd name="connsiteX103" fmla="*/ 2257501 w 7603858"/>
              <a:gd name="connsiteY103" fmla="*/ 1919416 h 5684108"/>
              <a:gd name="connsiteX104" fmla="*/ 2290453 w 7603858"/>
              <a:gd name="connsiteY104" fmla="*/ 1845276 h 5684108"/>
              <a:gd name="connsiteX105" fmla="*/ 2306928 w 7603858"/>
              <a:gd name="connsiteY105" fmla="*/ 1779373 h 5684108"/>
              <a:gd name="connsiteX106" fmla="*/ 2315166 w 7603858"/>
              <a:gd name="connsiteY106" fmla="*/ 1754659 h 5684108"/>
              <a:gd name="connsiteX107" fmla="*/ 2339880 w 7603858"/>
              <a:gd name="connsiteY107" fmla="*/ 1721708 h 5684108"/>
              <a:gd name="connsiteX108" fmla="*/ 2381069 w 7603858"/>
              <a:gd name="connsiteY108" fmla="*/ 1647568 h 5684108"/>
              <a:gd name="connsiteX109" fmla="*/ 2446972 w 7603858"/>
              <a:gd name="connsiteY109" fmla="*/ 1573427 h 5684108"/>
              <a:gd name="connsiteX110" fmla="*/ 2463447 w 7603858"/>
              <a:gd name="connsiteY110" fmla="*/ 1548713 h 5684108"/>
              <a:gd name="connsiteX111" fmla="*/ 2578777 w 7603858"/>
              <a:gd name="connsiteY111" fmla="*/ 1458097 h 5684108"/>
              <a:gd name="connsiteX112" fmla="*/ 2842388 w 7603858"/>
              <a:gd name="connsiteY112" fmla="*/ 1433384 h 5684108"/>
              <a:gd name="connsiteX113" fmla="*/ 2941242 w 7603858"/>
              <a:gd name="connsiteY113" fmla="*/ 1425146 h 5684108"/>
              <a:gd name="connsiteX114" fmla="*/ 3056572 w 7603858"/>
              <a:gd name="connsiteY114" fmla="*/ 1408670 h 5684108"/>
              <a:gd name="connsiteX115" fmla="*/ 3394323 w 7603858"/>
              <a:gd name="connsiteY115" fmla="*/ 1400432 h 5684108"/>
              <a:gd name="connsiteX116" fmla="*/ 4176917 w 7603858"/>
              <a:gd name="connsiteY116" fmla="*/ 1408670 h 5684108"/>
              <a:gd name="connsiteX117" fmla="*/ 4308723 w 7603858"/>
              <a:gd name="connsiteY117" fmla="*/ 1441622 h 5684108"/>
              <a:gd name="connsiteX118" fmla="*/ 4399339 w 7603858"/>
              <a:gd name="connsiteY118" fmla="*/ 1474573 h 5684108"/>
              <a:gd name="connsiteX119" fmla="*/ 4522907 w 7603858"/>
              <a:gd name="connsiteY119" fmla="*/ 1524000 h 5684108"/>
              <a:gd name="connsiteX120" fmla="*/ 4597047 w 7603858"/>
              <a:gd name="connsiteY120" fmla="*/ 1548713 h 5684108"/>
              <a:gd name="connsiteX121" fmla="*/ 4704139 w 7603858"/>
              <a:gd name="connsiteY121" fmla="*/ 1598140 h 5684108"/>
              <a:gd name="connsiteX122" fmla="*/ 4745328 w 7603858"/>
              <a:gd name="connsiteY122" fmla="*/ 1639330 h 5684108"/>
              <a:gd name="connsiteX123" fmla="*/ 4794755 w 7603858"/>
              <a:gd name="connsiteY123" fmla="*/ 1688757 h 5684108"/>
              <a:gd name="connsiteX124" fmla="*/ 4819469 w 7603858"/>
              <a:gd name="connsiteY124" fmla="*/ 1713470 h 5684108"/>
              <a:gd name="connsiteX125" fmla="*/ 4852420 w 7603858"/>
              <a:gd name="connsiteY125" fmla="*/ 1746422 h 5684108"/>
              <a:gd name="connsiteX126" fmla="*/ 4860658 w 7603858"/>
              <a:gd name="connsiteY126" fmla="*/ 1787611 h 5684108"/>
              <a:gd name="connsiteX127" fmla="*/ 4885372 w 7603858"/>
              <a:gd name="connsiteY127" fmla="*/ 1812324 h 5684108"/>
              <a:gd name="connsiteX128" fmla="*/ 4901847 w 7603858"/>
              <a:gd name="connsiteY128" fmla="*/ 1837038 h 5684108"/>
              <a:gd name="connsiteX129" fmla="*/ 4951274 w 7603858"/>
              <a:gd name="connsiteY129" fmla="*/ 1878227 h 5684108"/>
              <a:gd name="connsiteX130" fmla="*/ 4984226 w 7603858"/>
              <a:gd name="connsiteY130" fmla="*/ 1902940 h 5684108"/>
              <a:gd name="connsiteX131" fmla="*/ 5041890 w 7603858"/>
              <a:gd name="connsiteY131" fmla="*/ 1968843 h 5684108"/>
              <a:gd name="connsiteX132" fmla="*/ 5116031 w 7603858"/>
              <a:gd name="connsiteY132" fmla="*/ 2034746 h 5684108"/>
              <a:gd name="connsiteX133" fmla="*/ 5181934 w 7603858"/>
              <a:gd name="connsiteY133" fmla="*/ 2100649 h 5684108"/>
              <a:gd name="connsiteX134" fmla="*/ 5223123 w 7603858"/>
              <a:gd name="connsiteY134" fmla="*/ 2141838 h 5684108"/>
              <a:gd name="connsiteX135" fmla="*/ 5256074 w 7603858"/>
              <a:gd name="connsiteY135" fmla="*/ 2191265 h 5684108"/>
              <a:gd name="connsiteX136" fmla="*/ 5280788 w 7603858"/>
              <a:gd name="connsiteY136" fmla="*/ 2224216 h 5684108"/>
              <a:gd name="connsiteX137" fmla="*/ 5354928 w 7603858"/>
              <a:gd name="connsiteY137" fmla="*/ 2372497 h 5684108"/>
              <a:gd name="connsiteX138" fmla="*/ 5379642 w 7603858"/>
              <a:gd name="connsiteY138" fmla="*/ 2413686 h 5684108"/>
              <a:gd name="connsiteX139" fmla="*/ 5412593 w 7603858"/>
              <a:gd name="connsiteY139" fmla="*/ 2586681 h 5684108"/>
              <a:gd name="connsiteX140" fmla="*/ 5437307 w 7603858"/>
              <a:gd name="connsiteY140" fmla="*/ 3146854 h 5684108"/>
              <a:gd name="connsiteX141" fmla="*/ 5429069 w 7603858"/>
              <a:gd name="connsiteY141" fmla="*/ 3624649 h 5684108"/>
              <a:gd name="connsiteX142" fmla="*/ 5420831 w 7603858"/>
              <a:gd name="connsiteY142" fmla="*/ 3665838 h 5684108"/>
              <a:gd name="connsiteX143" fmla="*/ 5371404 w 7603858"/>
              <a:gd name="connsiteY143" fmla="*/ 3756454 h 5684108"/>
              <a:gd name="connsiteX144" fmla="*/ 5346690 w 7603858"/>
              <a:gd name="connsiteY144" fmla="*/ 3814119 h 5684108"/>
              <a:gd name="connsiteX145" fmla="*/ 5297263 w 7603858"/>
              <a:gd name="connsiteY145" fmla="*/ 3863546 h 5684108"/>
              <a:gd name="connsiteX146" fmla="*/ 5256074 w 7603858"/>
              <a:gd name="connsiteY146" fmla="*/ 3929449 h 5684108"/>
              <a:gd name="connsiteX147" fmla="*/ 5214885 w 7603858"/>
              <a:gd name="connsiteY147" fmla="*/ 3978876 h 5684108"/>
              <a:gd name="connsiteX148" fmla="*/ 5198409 w 7603858"/>
              <a:gd name="connsiteY148" fmla="*/ 4011827 h 5684108"/>
              <a:gd name="connsiteX149" fmla="*/ 5165458 w 7603858"/>
              <a:gd name="connsiteY149" fmla="*/ 4053016 h 5684108"/>
              <a:gd name="connsiteX150" fmla="*/ 5132507 w 7603858"/>
              <a:gd name="connsiteY150" fmla="*/ 4102443 h 5684108"/>
              <a:gd name="connsiteX151" fmla="*/ 5066604 w 7603858"/>
              <a:gd name="connsiteY151" fmla="*/ 4193059 h 5684108"/>
              <a:gd name="connsiteX152" fmla="*/ 5000701 w 7603858"/>
              <a:gd name="connsiteY152" fmla="*/ 4250724 h 5684108"/>
              <a:gd name="connsiteX153" fmla="*/ 4910085 w 7603858"/>
              <a:gd name="connsiteY153" fmla="*/ 4324865 h 5684108"/>
              <a:gd name="connsiteX154" fmla="*/ 4794755 w 7603858"/>
              <a:gd name="connsiteY154" fmla="*/ 4374292 h 5684108"/>
              <a:gd name="connsiteX155" fmla="*/ 4638236 w 7603858"/>
              <a:gd name="connsiteY155" fmla="*/ 4440195 h 5684108"/>
              <a:gd name="connsiteX156" fmla="*/ 4613523 w 7603858"/>
              <a:gd name="connsiteY156" fmla="*/ 4448432 h 5684108"/>
              <a:gd name="connsiteX157" fmla="*/ 4564096 w 7603858"/>
              <a:gd name="connsiteY157" fmla="*/ 4473146 h 5684108"/>
              <a:gd name="connsiteX158" fmla="*/ 4498193 w 7603858"/>
              <a:gd name="connsiteY158" fmla="*/ 4481384 h 5684108"/>
              <a:gd name="connsiteX159" fmla="*/ 4300485 w 7603858"/>
              <a:gd name="connsiteY159" fmla="*/ 4506097 h 5684108"/>
              <a:gd name="connsiteX160" fmla="*/ 4234582 w 7603858"/>
              <a:gd name="connsiteY160" fmla="*/ 4514335 h 5684108"/>
              <a:gd name="connsiteX161" fmla="*/ 3921545 w 7603858"/>
              <a:gd name="connsiteY161" fmla="*/ 4563762 h 5684108"/>
              <a:gd name="connsiteX162" fmla="*/ 3740312 w 7603858"/>
              <a:gd name="connsiteY162" fmla="*/ 4596713 h 5684108"/>
              <a:gd name="connsiteX163" fmla="*/ 3542604 w 7603858"/>
              <a:gd name="connsiteY163" fmla="*/ 4646140 h 5684108"/>
              <a:gd name="connsiteX164" fmla="*/ 3270755 w 7603858"/>
              <a:gd name="connsiteY164" fmla="*/ 4679092 h 5684108"/>
              <a:gd name="connsiteX165" fmla="*/ 3180139 w 7603858"/>
              <a:gd name="connsiteY165" fmla="*/ 4712043 h 5684108"/>
              <a:gd name="connsiteX166" fmla="*/ 3048334 w 7603858"/>
              <a:gd name="connsiteY166" fmla="*/ 4728519 h 5684108"/>
              <a:gd name="connsiteX167" fmla="*/ 2875339 w 7603858"/>
              <a:gd name="connsiteY167" fmla="*/ 4744995 h 5684108"/>
              <a:gd name="connsiteX168" fmla="*/ 2414020 w 7603858"/>
              <a:gd name="connsiteY168" fmla="*/ 4728519 h 5684108"/>
              <a:gd name="connsiteX169" fmla="*/ 2348117 w 7603858"/>
              <a:gd name="connsiteY169" fmla="*/ 4703805 h 5684108"/>
              <a:gd name="connsiteX170" fmla="*/ 2216312 w 7603858"/>
              <a:gd name="connsiteY170" fmla="*/ 4670854 h 5684108"/>
              <a:gd name="connsiteX171" fmla="*/ 1993890 w 7603858"/>
              <a:gd name="connsiteY171" fmla="*/ 4604951 h 5684108"/>
              <a:gd name="connsiteX172" fmla="*/ 1722042 w 7603858"/>
              <a:gd name="connsiteY172" fmla="*/ 4448432 h 5684108"/>
              <a:gd name="connsiteX173" fmla="*/ 1540809 w 7603858"/>
              <a:gd name="connsiteY173" fmla="*/ 4308389 h 5684108"/>
              <a:gd name="connsiteX174" fmla="*/ 1376053 w 7603858"/>
              <a:gd name="connsiteY174" fmla="*/ 4118919 h 5684108"/>
              <a:gd name="connsiteX175" fmla="*/ 1244247 w 7603858"/>
              <a:gd name="connsiteY175" fmla="*/ 3912973 h 5684108"/>
              <a:gd name="connsiteX176" fmla="*/ 1211296 w 7603858"/>
              <a:gd name="connsiteY176" fmla="*/ 3847070 h 5684108"/>
              <a:gd name="connsiteX177" fmla="*/ 1161869 w 7603858"/>
              <a:gd name="connsiteY177" fmla="*/ 3599935 h 5684108"/>
              <a:gd name="connsiteX178" fmla="*/ 1087728 w 7603858"/>
              <a:gd name="connsiteY178" fmla="*/ 3352800 h 5684108"/>
              <a:gd name="connsiteX179" fmla="*/ 1063015 w 7603858"/>
              <a:gd name="connsiteY179" fmla="*/ 3138616 h 5684108"/>
              <a:gd name="connsiteX180" fmla="*/ 1054777 w 7603858"/>
              <a:gd name="connsiteY180" fmla="*/ 3015049 h 5684108"/>
              <a:gd name="connsiteX181" fmla="*/ 1063015 w 7603858"/>
              <a:gd name="connsiteY181" fmla="*/ 2117124 h 5684108"/>
              <a:gd name="connsiteX182" fmla="*/ 1071253 w 7603858"/>
              <a:gd name="connsiteY182" fmla="*/ 1993557 h 5684108"/>
              <a:gd name="connsiteX183" fmla="*/ 1161869 w 7603858"/>
              <a:gd name="connsiteY183" fmla="*/ 1721708 h 5684108"/>
              <a:gd name="connsiteX184" fmla="*/ 1227772 w 7603858"/>
              <a:gd name="connsiteY184" fmla="*/ 1565189 h 5684108"/>
              <a:gd name="connsiteX185" fmla="*/ 1343101 w 7603858"/>
              <a:gd name="connsiteY185" fmla="*/ 1408670 h 5684108"/>
              <a:gd name="connsiteX186" fmla="*/ 1499620 w 7603858"/>
              <a:gd name="connsiteY186" fmla="*/ 1235676 h 5684108"/>
              <a:gd name="connsiteX187" fmla="*/ 1598474 w 7603858"/>
              <a:gd name="connsiteY187" fmla="*/ 1128584 h 5684108"/>
              <a:gd name="connsiteX188" fmla="*/ 1754993 w 7603858"/>
              <a:gd name="connsiteY188" fmla="*/ 930876 h 5684108"/>
              <a:gd name="connsiteX189" fmla="*/ 1787945 w 7603858"/>
              <a:gd name="connsiteY189" fmla="*/ 881449 h 5684108"/>
              <a:gd name="connsiteX190" fmla="*/ 1853847 w 7603858"/>
              <a:gd name="connsiteY190" fmla="*/ 815546 h 5684108"/>
              <a:gd name="connsiteX191" fmla="*/ 2084507 w 7603858"/>
              <a:gd name="connsiteY191" fmla="*/ 667265 h 5684108"/>
              <a:gd name="connsiteX192" fmla="*/ 2306928 w 7603858"/>
              <a:gd name="connsiteY192" fmla="*/ 626076 h 5684108"/>
              <a:gd name="connsiteX193" fmla="*/ 2529350 w 7603858"/>
              <a:gd name="connsiteY193" fmla="*/ 576649 h 5684108"/>
              <a:gd name="connsiteX194" fmla="*/ 2578777 w 7603858"/>
              <a:gd name="connsiteY194" fmla="*/ 568411 h 5684108"/>
              <a:gd name="connsiteX195" fmla="*/ 2619966 w 7603858"/>
              <a:gd name="connsiteY195" fmla="*/ 560173 h 5684108"/>
              <a:gd name="connsiteX196" fmla="*/ 2784723 w 7603858"/>
              <a:gd name="connsiteY196" fmla="*/ 543697 h 5684108"/>
              <a:gd name="connsiteX197" fmla="*/ 2990669 w 7603858"/>
              <a:gd name="connsiteY197" fmla="*/ 486032 h 5684108"/>
              <a:gd name="connsiteX198" fmla="*/ 3303707 w 7603858"/>
              <a:gd name="connsiteY198" fmla="*/ 461319 h 5684108"/>
              <a:gd name="connsiteX199" fmla="*/ 3336658 w 7603858"/>
              <a:gd name="connsiteY199" fmla="*/ 453081 h 5684108"/>
              <a:gd name="connsiteX200" fmla="*/ 3435512 w 7603858"/>
              <a:gd name="connsiteY200" fmla="*/ 436605 h 5684108"/>
              <a:gd name="connsiteX201" fmla="*/ 3534366 w 7603858"/>
              <a:gd name="connsiteY201" fmla="*/ 428368 h 5684108"/>
              <a:gd name="connsiteX202" fmla="*/ 3690885 w 7603858"/>
              <a:gd name="connsiteY202" fmla="*/ 436605 h 5684108"/>
              <a:gd name="connsiteX203" fmla="*/ 3822690 w 7603858"/>
              <a:gd name="connsiteY203" fmla="*/ 461319 h 5684108"/>
              <a:gd name="connsiteX204" fmla="*/ 3979209 w 7603858"/>
              <a:gd name="connsiteY204" fmla="*/ 477795 h 5684108"/>
              <a:gd name="connsiteX205" fmla="*/ 4143966 w 7603858"/>
              <a:gd name="connsiteY205" fmla="*/ 518984 h 5684108"/>
              <a:gd name="connsiteX206" fmla="*/ 4193393 w 7603858"/>
              <a:gd name="connsiteY206" fmla="*/ 527222 h 5684108"/>
              <a:gd name="connsiteX207" fmla="*/ 4374626 w 7603858"/>
              <a:gd name="connsiteY207" fmla="*/ 593124 h 5684108"/>
              <a:gd name="connsiteX208" fmla="*/ 4440528 w 7603858"/>
              <a:gd name="connsiteY208" fmla="*/ 609600 h 5684108"/>
              <a:gd name="connsiteX209" fmla="*/ 4588809 w 7603858"/>
              <a:gd name="connsiteY209" fmla="*/ 650789 h 5684108"/>
              <a:gd name="connsiteX210" fmla="*/ 4638236 w 7603858"/>
              <a:gd name="connsiteY210" fmla="*/ 667265 h 5684108"/>
              <a:gd name="connsiteX211" fmla="*/ 4770042 w 7603858"/>
              <a:gd name="connsiteY211" fmla="*/ 733168 h 5684108"/>
              <a:gd name="connsiteX212" fmla="*/ 4794755 w 7603858"/>
              <a:gd name="connsiteY212" fmla="*/ 774357 h 5684108"/>
              <a:gd name="connsiteX213" fmla="*/ 4885372 w 7603858"/>
              <a:gd name="connsiteY213" fmla="*/ 807308 h 5684108"/>
              <a:gd name="connsiteX214" fmla="*/ 4901847 w 7603858"/>
              <a:gd name="connsiteY214" fmla="*/ 832022 h 5684108"/>
              <a:gd name="connsiteX215" fmla="*/ 4934799 w 7603858"/>
              <a:gd name="connsiteY215" fmla="*/ 840259 h 5684108"/>
              <a:gd name="connsiteX216" fmla="*/ 4992463 w 7603858"/>
              <a:gd name="connsiteY216" fmla="*/ 856735 h 5684108"/>
              <a:gd name="connsiteX217" fmla="*/ 5008939 w 7603858"/>
              <a:gd name="connsiteY217" fmla="*/ 881449 h 5684108"/>
              <a:gd name="connsiteX218" fmla="*/ 5033653 w 7603858"/>
              <a:gd name="connsiteY218" fmla="*/ 889686 h 5684108"/>
              <a:gd name="connsiteX219" fmla="*/ 5066604 w 7603858"/>
              <a:gd name="connsiteY219" fmla="*/ 906162 h 5684108"/>
              <a:gd name="connsiteX220" fmla="*/ 5091317 w 7603858"/>
              <a:gd name="connsiteY220" fmla="*/ 914400 h 5684108"/>
              <a:gd name="connsiteX221" fmla="*/ 5214885 w 7603858"/>
              <a:gd name="connsiteY221" fmla="*/ 972065 h 5684108"/>
              <a:gd name="connsiteX222" fmla="*/ 5280788 w 7603858"/>
              <a:gd name="connsiteY222" fmla="*/ 1029730 h 5684108"/>
              <a:gd name="connsiteX223" fmla="*/ 5363166 w 7603858"/>
              <a:gd name="connsiteY223" fmla="*/ 1087395 h 5684108"/>
              <a:gd name="connsiteX224" fmla="*/ 5412593 w 7603858"/>
              <a:gd name="connsiteY224" fmla="*/ 1136822 h 5684108"/>
              <a:gd name="connsiteX225" fmla="*/ 5511447 w 7603858"/>
              <a:gd name="connsiteY225" fmla="*/ 1210962 h 5684108"/>
              <a:gd name="connsiteX226" fmla="*/ 5585588 w 7603858"/>
              <a:gd name="connsiteY226" fmla="*/ 1301578 h 5684108"/>
              <a:gd name="connsiteX227" fmla="*/ 5626777 w 7603858"/>
              <a:gd name="connsiteY227" fmla="*/ 1342768 h 5684108"/>
              <a:gd name="connsiteX228" fmla="*/ 5684442 w 7603858"/>
              <a:gd name="connsiteY228" fmla="*/ 1416908 h 5684108"/>
              <a:gd name="connsiteX229" fmla="*/ 5717393 w 7603858"/>
              <a:gd name="connsiteY229" fmla="*/ 1466335 h 5684108"/>
              <a:gd name="connsiteX230" fmla="*/ 5808009 w 7603858"/>
              <a:gd name="connsiteY230" fmla="*/ 1548713 h 5684108"/>
              <a:gd name="connsiteX231" fmla="*/ 5882150 w 7603858"/>
              <a:gd name="connsiteY231" fmla="*/ 1631092 h 5684108"/>
              <a:gd name="connsiteX232" fmla="*/ 5906863 w 7603858"/>
              <a:gd name="connsiteY232" fmla="*/ 1647568 h 5684108"/>
              <a:gd name="connsiteX233" fmla="*/ 5997480 w 7603858"/>
              <a:gd name="connsiteY233" fmla="*/ 1754659 h 5684108"/>
              <a:gd name="connsiteX234" fmla="*/ 6063382 w 7603858"/>
              <a:gd name="connsiteY234" fmla="*/ 1828800 h 5684108"/>
              <a:gd name="connsiteX235" fmla="*/ 6088096 w 7603858"/>
              <a:gd name="connsiteY235" fmla="*/ 1845276 h 5684108"/>
              <a:gd name="connsiteX236" fmla="*/ 6121047 w 7603858"/>
              <a:gd name="connsiteY236" fmla="*/ 1886465 h 5684108"/>
              <a:gd name="connsiteX237" fmla="*/ 6145761 w 7603858"/>
              <a:gd name="connsiteY237" fmla="*/ 1911178 h 5684108"/>
              <a:gd name="connsiteX238" fmla="*/ 6170474 w 7603858"/>
              <a:gd name="connsiteY238" fmla="*/ 1968843 h 5684108"/>
              <a:gd name="connsiteX239" fmla="*/ 6186950 w 7603858"/>
              <a:gd name="connsiteY239" fmla="*/ 1993557 h 5684108"/>
              <a:gd name="connsiteX240" fmla="*/ 6236377 w 7603858"/>
              <a:gd name="connsiteY240" fmla="*/ 2075935 h 5684108"/>
              <a:gd name="connsiteX241" fmla="*/ 6302280 w 7603858"/>
              <a:gd name="connsiteY241" fmla="*/ 2199503 h 5684108"/>
              <a:gd name="connsiteX242" fmla="*/ 6310517 w 7603858"/>
              <a:gd name="connsiteY242" fmla="*/ 2232454 h 5684108"/>
              <a:gd name="connsiteX243" fmla="*/ 6318755 w 7603858"/>
              <a:gd name="connsiteY243" fmla="*/ 2257168 h 5684108"/>
              <a:gd name="connsiteX244" fmla="*/ 6368182 w 7603858"/>
              <a:gd name="connsiteY244" fmla="*/ 2339546 h 5684108"/>
              <a:gd name="connsiteX245" fmla="*/ 6376420 w 7603858"/>
              <a:gd name="connsiteY245" fmla="*/ 2372497 h 5684108"/>
              <a:gd name="connsiteX246" fmla="*/ 6384658 w 7603858"/>
              <a:gd name="connsiteY246" fmla="*/ 2397211 h 5684108"/>
              <a:gd name="connsiteX247" fmla="*/ 6409372 w 7603858"/>
              <a:gd name="connsiteY247" fmla="*/ 2520778 h 5684108"/>
              <a:gd name="connsiteX248" fmla="*/ 6434085 w 7603858"/>
              <a:gd name="connsiteY248" fmla="*/ 2710249 h 5684108"/>
              <a:gd name="connsiteX249" fmla="*/ 6450561 w 7603858"/>
              <a:gd name="connsiteY249" fmla="*/ 2842054 h 5684108"/>
              <a:gd name="connsiteX250" fmla="*/ 6442323 w 7603858"/>
              <a:gd name="connsiteY250" fmla="*/ 3056238 h 5684108"/>
              <a:gd name="connsiteX251" fmla="*/ 6434085 w 7603858"/>
              <a:gd name="connsiteY251" fmla="*/ 3089189 h 5684108"/>
              <a:gd name="connsiteX252" fmla="*/ 6401134 w 7603858"/>
              <a:gd name="connsiteY252" fmla="*/ 3245708 h 5684108"/>
              <a:gd name="connsiteX253" fmla="*/ 6392896 w 7603858"/>
              <a:gd name="connsiteY253" fmla="*/ 3270422 h 5684108"/>
              <a:gd name="connsiteX254" fmla="*/ 6318755 w 7603858"/>
              <a:gd name="connsiteY254" fmla="*/ 3435178 h 5684108"/>
              <a:gd name="connsiteX255" fmla="*/ 6302280 w 7603858"/>
              <a:gd name="connsiteY255" fmla="*/ 3492843 h 5684108"/>
              <a:gd name="connsiteX256" fmla="*/ 6285804 w 7603858"/>
              <a:gd name="connsiteY256" fmla="*/ 3517557 h 5684108"/>
              <a:gd name="connsiteX257" fmla="*/ 6277566 w 7603858"/>
              <a:gd name="connsiteY257" fmla="*/ 3550508 h 5684108"/>
              <a:gd name="connsiteX258" fmla="*/ 6219901 w 7603858"/>
              <a:gd name="connsiteY258" fmla="*/ 3682313 h 5684108"/>
              <a:gd name="connsiteX259" fmla="*/ 6203426 w 7603858"/>
              <a:gd name="connsiteY259" fmla="*/ 3723503 h 5684108"/>
              <a:gd name="connsiteX260" fmla="*/ 6170474 w 7603858"/>
              <a:gd name="connsiteY260" fmla="*/ 3772930 h 5684108"/>
              <a:gd name="connsiteX261" fmla="*/ 6153999 w 7603858"/>
              <a:gd name="connsiteY261" fmla="*/ 3797643 h 5684108"/>
              <a:gd name="connsiteX262" fmla="*/ 6137523 w 7603858"/>
              <a:gd name="connsiteY262" fmla="*/ 3830595 h 5684108"/>
              <a:gd name="connsiteX263" fmla="*/ 6104572 w 7603858"/>
              <a:gd name="connsiteY263" fmla="*/ 3904735 h 5684108"/>
              <a:gd name="connsiteX264" fmla="*/ 6088096 w 7603858"/>
              <a:gd name="connsiteY264" fmla="*/ 3929449 h 5684108"/>
              <a:gd name="connsiteX265" fmla="*/ 6030431 w 7603858"/>
              <a:gd name="connsiteY265" fmla="*/ 4028303 h 5684108"/>
              <a:gd name="connsiteX266" fmla="*/ 5849199 w 7603858"/>
              <a:gd name="connsiteY266" fmla="*/ 4267200 h 5684108"/>
              <a:gd name="connsiteX267" fmla="*/ 5758582 w 7603858"/>
              <a:gd name="connsiteY267" fmla="*/ 4415481 h 5684108"/>
              <a:gd name="connsiteX268" fmla="*/ 5742107 w 7603858"/>
              <a:gd name="connsiteY268" fmla="*/ 4440195 h 5684108"/>
              <a:gd name="connsiteX269" fmla="*/ 5725631 w 7603858"/>
              <a:gd name="connsiteY269" fmla="*/ 4473146 h 5684108"/>
              <a:gd name="connsiteX270" fmla="*/ 5684442 w 7603858"/>
              <a:gd name="connsiteY270" fmla="*/ 4539049 h 5684108"/>
              <a:gd name="connsiteX271" fmla="*/ 5643253 w 7603858"/>
              <a:gd name="connsiteY271" fmla="*/ 4604951 h 5684108"/>
              <a:gd name="connsiteX272" fmla="*/ 5635015 w 7603858"/>
              <a:gd name="connsiteY272" fmla="*/ 4637903 h 5684108"/>
              <a:gd name="connsiteX273" fmla="*/ 5569112 w 7603858"/>
              <a:gd name="connsiteY273" fmla="*/ 4744995 h 5684108"/>
              <a:gd name="connsiteX274" fmla="*/ 5560874 w 7603858"/>
              <a:gd name="connsiteY274" fmla="*/ 4769708 h 5684108"/>
              <a:gd name="connsiteX275" fmla="*/ 5536161 w 7603858"/>
              <a:gd name="connsiteY275" fmla="*/ 4810897 h 5684108"/>
              <a:gd name="connsiteX276" fmla="*/ 5519685 w 7603858"/>
              <a:gd name="connsiteY276" fmla="*/ 4835611 h 5684108"/>
              <a:gd name="connsiteX277" fmla="*/ 5478496 w 7603858"/>
              <a:gd name="connsiteY277" fmla="*/ 4868562 h 5684108"/>
              <a:gd name="connsiteX278" fmla="*/ 5453782 w 7603858"/>
              <a:gd name="connsiteY278" fmla="*/ 4901513 h 5684108"/>
              <a:gd name="connsiteX279" fmla="*/ 5346690 w 7603858"/>
              <a:gd name="connsiteY279" fmla="*/ 4992130 h 5684108"/>
              <a:gd name="connsiteX280" fmla="*/ 5289026 w 7603858"/>
              <a:gd name="connsiteY280" fmla="*/ 5041557 h 5684108"/>
              <a:gd name="connsiteX281" fmla="*/ 5256074 w 7603858"/>
              <a:gd name="connsiteY281" fmla="*/ 5066270 h 5684108"/>
              <a:gd name="connsiteX282" fmla="*/ 5008939 w 7603858"/>
              <a:gd name="connsiteY282" fmla="*/ 5214551 h 5684108"/>
              <a:gd name="connsiteX283" fmla="*/ 4959512 w 7603858"/>
              <a:gd name="connsiteY283" fmla="*/ 5239265 h 5684108"/>
              <a:gd name="connsiteX284" fmla="*/ 4877134 w 7603858"/>
              <a:gd name="connsiteY284" fmla="*/ 5263978 h 5684108"/>
              <a:gd name="connsiteX285" fmla="*/ 4852420 w 7603858"/>
              <a:gd name="connsiteY285" fmla="*/ 5280454 h 5684108"/>
              <a:gd name="connsiteX286" fmla="*/ 4770042 w 7603858"/>
              <a:gd name="connsiteY286" fmla="*/ 5313405 h 5684108"/>
              <a:gd name="connsiteX287" fmla="*/ 4745328 w 7603858"/>
              <a:gd name="connsiteY287" fmla="*/ 5321643 h 5684108"/>
              <a:gd name="connsiteX288" fmla="*/ 4654712 w 7603858"/>
              <a:gd name="connsiteY288" fmla="*/ 5362832 h 5684108"/>
              <a:gd name="connsiteX289" fmla="*/ 4498193 w 7603858"/>
              <a:gd name="connsiteY289" fmla="*/ 5404022 h 5684108"/>
              <a:gd name="connsiteX290" fmla="*/ 4473480 w 7603858"/>
              <a:gd name="connsiteY290" fmla="*/ 5412259 h 5684108"/>
              <a:gd name="connsiteX291" fmla="*/ 4432290 w 7603858"/>
              <a:gd name="connsiteY291" fmla="*/ 5428735 h 5684108"/>
              <a:gd name="connsiteX292" fmla="*/ 4185155 w 7603858"/>
              <a:gd name="connsiteY292" fmla="*/ 5469924 h 5684108"/>
              <a:gd name="connsiteX293" fmla="*/ 4028636 w 7603858"/>
              <a:gd name="connsiteY293" fmla="*/ 5552303 h 5684108"/>
              <a:gd name="connsiteX294" fmla="*/ 4003923 w 7603858"/>
              <a:gd name="connsiteY294" fmla="*/ 5560540 h 5684108"/>
              <a:gd name="connsiteX295" fmla="*/ 3888593 w 7603858"/>
              <a:gd name="connsiteY295" fmla="*/ 5577016 h 5684108"/>
              <a:gd name="connsiteX296" fmla="*/ 3839166 w 7603858"/>
              <a:gd name="connsiteY296" fmla="*/ 5585254 h 5684108"/>
              <a:gd name="connsiteX297" fmla="*/ 3806215 w 7603858"/>
              <a:gd name="connsiteY297" fmla="*/ 5593492 h 5684108"/>
              <a:gd name="connsiteX298" fmla="*/ 3666172 w 7603858"/>
              <a:gd name="connsiteY298" fmla="*/ 5618205 h 5684108"/>
              <a:gd name="connsiteX299" fmla="*/ 3641458 w 7603858"/>
              <a:gd name="connsiteY299" fmla="*/ 5626443 h 5684108"/>
              <a:gd name="connsiteX300" fmla="*/ 3542604 w 7603858"/>
              <a:gd name="connsiteY300" fmla="*/ 5651157 h 5684108"/>
              <a:gd name="connsiteX301" fmla="*/ 3336658 w 7603858"/>
              <a:gd name="connsiteY301" fmla="*/ 5684108 h 5684108"/>
              <a:gd name="connsiteX302" fmla="*/ 2537588 w 7603858"/>
              <a:gd name="connsiteY302" fmla="*/ 5675870 h 5684108"/>
              <a:gd name="connsiteX303" fmla="*/ 2455209 w 7603858"/>
              <a:gd name="connsiteY303" fmla="*/ 5659395 h 5684108"/>
              <a:gd name="connsiteX304" fmla="*/ 2339880 w 7603858"/>
              <a:gd name="connsiteY304" fmla="*/ 5642919 h 5684108"/>
              <a:gd name="connsiteX305" fmla="*/ 2199836 w 7603858"/>
              <a:gd name="connsiteY305" fmla="*/ 5626443 h 5684108"/>
              <a:gd name="connsiteX306" fmla="*/ 2158647 w 7603858"/>
              <a:gd name="connsiteY306" fmla="*/ 5618205 h 5684108"/>
              <a:gd name="connsiteX307" fmla="*/ 2109220 w 7603858"/>
              <a:gd name="connsiteY307" fmla="*/ 5609968 h 5684108"/>
              <a:gd name="connsiteX308" fmla="*/ 1960939 w 7603858"/>
              <a:gd name="connsiteY308" fmla="*/ 5568778 h 5684108"/>
              <a:gd name="connsiteX309" fmla="*/ 1936226 w 7603858"/>
              <a:gd name="connsiteY309" fmla="*/ 5560540 h 5684108"/>
              <a:gd name="connsiteX310" fmla="*/ 1870323 w 7603858"/>
              <a:gd name="connsiteY310" fmla="*/ 5535827 h 5684108"/>
              <a:gd name="connsiteX311" fmla="*/ 1837372 w 7603858"/>
              <a:gd name="connsiteY311" fmla="*/ 5527589 h 5684108"/>
              <a:gd name="connsiteX312" fmla="*/ 1812658 w 7603858"/>
              <a:gd name="connsiteY312" fmla="*/ 5519351 h 5684108"/>
              <a:gd name="connsiteX313" fmla="*/ 1722042 w 7603858"/>
              <a:gd name="connsiteY313" fmla="*/ 5494638 h 5684108"/>
              <a:gd name="connsiteX314" fmla="*/ 1573761 w 7603858"/>
              <a:gd name="connsiteY314" fmla="*/ 5445211 h 5684108"/>
              <a:gd name="connsiteX315" fmla="*/ 1549047 w 7603858"/>
              <a:gd name="connsiteY315" fmla="*/ 5436973 h 5684108"/>
              <a:gd name="connsiteX316" fmla="*/ 1516096 w 7603858"/>
              <a:gd name="connsiteY316" fmla="*/ 5428735 h 5684108"/>
              <a:gd name="connsiteX317" fmla="*/ 1301912 w 7603858"/>
              <a:gd name="connsiteY317" fmla="*/ 5371070 h 5684108"/>
              <a:gd name="connsiteX318" fmla="*/ 1194820 w 7603858"/>
              <a:gd name="connsiteY318" fmla="*/ 5329881 h 5684108"/>
              <a:gd name="connsiteX319" fmla="*/ 1145393 w 7603858"/>
              <a:gd name="connsiteY319" fmla="*/ 5313405 h 5684108"/>
              <a:gd name="connsiteX320" fmla="*/ 1079490 w 7603858"/>
              <a:gd name="connsiteY320" fmla="*/ 5288692 h 5684108"/>
              <a:gd name="connsiteX321" fmla="*/ 1046539 w 7603858"/>
              <a:gd name="connsiteY321" fmla="*/ 5280454 h 5684108"/>
              <a:gd name="connsiteX322" fmla="*/ 1013588 w 7603858"/>
              <a:gd name="connsiteY322" fmla="*/ 5263978 h 5684108"/>
              <a:gd name="connsiteX323" fmla="*/ 857069 w 7603858"/>
              <a:gd name="connsiteY323" fmla="*/ 5214551 h 5684108"/>
              <a:gd name="connsiteX324" fmla="*/ 799404 w 7603858"/>
              <a:gd name="connsiteY324" fmla="*/ 5198076 h 5684108"/>
              <a:gd name="connsiteX325" fmla="*/ 708788 w 7603858"/>
              <a:gd name="connsiteY325" fmla="*/ 5140411 h 5684108"/>
              <a:gd name="connsiteX326" fmla="*/ 593458 w 7603858"/>
              <a:gd name="connsiteY326" fmla="*/ 5074508 h 5684108"/>
              <a:gd name="connsiteX327" fmla="*/ 486366 w 7603858"/>
              <a:gd name="connsiteY327" fmla="*/ 5000368 h 5684108"/>
              <a:gd name="connsiteX328" fmla="*/ 453415 w 7603858"/>
              <a:gd name="connsiteY328" fmla="*/ 4967416 h 5684108"/>
              <a:gd name="connsiteX329" fmla="*/ 387512 w 7603858"/>
              <a:gd name="connsiteY329" fmla="*/ 4917989 h 5684108"/>
              <a:gd name="connsiteX330" fmla="*/ 338085 w 7603858"/>
              <a:gd name="connsiteY330" fmla="*/ 4860324 h 5684108"/>
              <a:gd name="connsiteX331" fmla="*/ 296896 w 7603858"/>
              <a:gd name="connsiteY331" fmla="*/ 4769708 h 5684108"/>
              <a:gd name="connsiteX332" fmla="*/ 280420 w 7603858"/>
              <a:gd name="connsiteY332" fmla="*/ 4736757 h 5684108"/>
              <a:gd name="connsiteX333" fmla="*/ 230993 w 7603858"/>
              <a:gd name="connsiteY333" fmla="*/ 4530811 h 5684108"/>
              <a:gd name="connsiteX334" fmla="*/ 222755 w 7603858"/>
              <a:gd name="connsiteY334" fmla="*/ 4448432 h 5684108"/>
              <a:gd name="connsiteX335" fmla="*/ 206280 w 7603858"/>
              <a:gd name="connsiteY335" fmla="*/ 4250724 h 5684108"/>
              <a:gd name="connsiteX336" fmla="*/ 198042 w 7603858"/>
              <a:gd name="connsiteY336" fmla="*/ 4201297 h 5684108"/>
              <a:gd name="connsiteX337" fmla="*/ 189804 w 7603858"/>
              <a:gd name="connsiteY337" fmla="*/ 4143632 h 5684108"/>
              <a:gd name="connsiteX338" fmla="*/ 165090 w 7603858"/>
              <a:gd name="connsiteY338" fmla="*/ 4044778 h 5684108"/>
              <a:gd name="connsiteX339" fmla="*/ 156853 w 7603858"/>
              <a:gd name="connsiteY339" fmla="*/ 4011827 h 5684108"/>
              <a:gd name="connsiteX340" fmla="*/ 148615 w 7603858"/>
              <a:gd name="connsiteY340" fmla="*/ 3987113 h 5684108"/>
              <a:gd name="connsiteX341" fmla="*/ 115663 w 7603858"/>
              <a:gd name="connsiteY341" fmla="*/ 3830595 h 5684108"/>
              <a:gd name="connsiteX342" fmla="*/ 90950 w 7603858"/>
              <a:gd name="connsiteY342" fmla="*/ 3682313 h 5684108"/>
              <a:gd name="connsiteX343" fmla="*/ 57999 w 7603858"/>
              <a:gd name="connsiteY343" fmla="*/ 3393989 h 5684108"/>
              <a:gd name="connsiteX344" fmla="*/ 41523 w 7603858"/>
              <a:gd name="connsiteY344" fmla="*/ 3286897 h 5684108"/>
              <a:gd name="connsiteX345" fmla="*/ 33285 w 7603858"/>
              <a:gd name="connsiteY345" fmla="*/ 3245708 h 5684108"/>
              <a:gd name="connsiteX346" fmla="*/ 16809 w 7603858"/>
              <a:gd name="connsiteY346" fmla="*/ 3064476 h 5684108"/>
              <a:gd name="connsiteX347" fmla="*/ 334 w 7603858"/>
              <a:gd name="connsiteY347" fmla="*/ 2957384 h 5684108"/>
              <a:gd name="connsiteX348" fmla="*/ 25047 w 7603858"/>
              <a:gd name="connsiteY348" fmla="*/ 2479589 h 5684108"/>
              <a:gd name="connsiteX349" fmla="*/ 16809 w 7603858"/>
              <a:gd name="connsiteY349" fmla="*/ 2438400 h 5684108"/>
              <a:gd name="connsiteX350" fmla="*/ 334 w 7603858"/>
              <a:gd name="connsiteY350" fmla="*/ 2397211 h 5684108"/>
              <a:gd name="connsiteX351" fmla="*/ 16809 w 7603858"/>
              <a:gd name="connsiteY351" fmla="*/ 2298357 h 5684108"/>
              <a:gd name="connsiteX352" fmla="*/ 33285 w 7603858"/>
              <a:gd name="connsiteY352" fmla="*/ 2273643 h 5684108"/>
              <a:gd name="connsiteX353" fmla="*/ 57999 w 7603858"/>
              <a:gd name="connsiteY353" fmla="*/ 2232454 h 5684108"/>
              <a:gd name="connsiteX354" fmla="*/ 74474 w 7603858"/>
              <a:gd name="connsiteY354" fmla="*/ 2166551 h 5684108"/>
              <a:gd name="connsiteX355" fmla="*/ 107426 w 7603858"/>
              <a:gd name="connsiteY355" fmla="*/ 2059459 h 5684108"/>
              <a:gd name="connsiteX356" fmla="*/ 115663 w 7603858"/>
              <a:gd name="connsiteY356" fmla="*/ 2034746 h 5684108"/>
              <a:gd name="connsiteX357" fmla="*/ 132139 w 7603858"/>
              <a:gd name="connsiteY357" fmla="*/ 1960605 h 5684108"/>
              <a:gd name="connsiteX358" fmla="*/ 140377 w 7603858"/>
              <a:gd name="connsiteY358" fmla="*/ 1911178 h 5684108"/>
              <a:gd name="connsiteX359" fmla="*/ 181566 w 7603858"/>
              <a:gd name="connsiteY359" fmla="*/ 1837038 h 5684108"/>
              <a:gd name="connsiteX360" fmla="*/ 214517 w 7603858"/>
              <a:gd name="connsiteY360" fmla="*/ 1754659 h 5684108"/>
              <a:gd name="connsiteX361" fmla="*/ 230993 w 7603858"/>
              <a:gd name="connsiteY361" fmla="*/ 1713470 h 5684108"/>
              <a:gd name="connsiteX362" fmla="*/ 239231 w 7603858"/>
              <a:gd name="connsiteY362" fmla="*/ 1688757 h 5684108"/>
              <a:gd name="connsiteX363" fmla="*/ 280420 w 7603858"/>
              <a:gd name="connsiteY363" fmla="*/ 1639330 h 5684108"/>
              <a:gd name="connsiteX364" fmla="*/ 346323 w 7603858"/>
              <a:gd name="connsiteY364" fmla="*/ 1532238 h 5684108"/>
              <a:gd name="connsiteX365" fmla="*/ 395750 w 7603858"/>
              <a:gd name="connsiteY365" fmla="*/ 1449859 h 5684108"/>
              <a:gd name="connsiteX366" fmla="*/ 420463 w 7603858"/>
              <a:gd name="connsiteY366" fmla="*/ 1425146 h 5684108"/>
              <a:gd name="connsiteX367" fmla="*/ 519317 w 7603858"/>
              <a:gd name="connsiteY367" fmla="*/ 1252151 h 5684108"/>
              <a:gd name="connsiteX368" fmla="*/ 544031 w 7603858"/>
              <a:gd name="connsiteY368" fmla="*/ 1219200 h 5684108"/>
              <a:gd name="connsiteX369" fmla="*/ 560507 w 7603858"/>
              <a:gd name="connsiteY369" fmla="*/ 1194486 h 5684108"/>
              <a:gd name="connsiteX370" fmla="*/ 593458 w 7603858"/>
              <a:gd name="connsiteY370" fmla="*/ 1136822 h 5684108"/>
              <a:gd name="connsiteX371" fmla="*/ 659361 w 7603858"/>
              <a:gd name="connsiteY371" fmla="*/ 1054443 h 5684108"/>
              <a:gd name="connsiteX372" fmla="*/ 708788 w 7603858"/>
              <a:gd name="connsiteY372" fmla="*/ 980303 h 5684108"/>
              <a:gd name="connsiteX373" fmla="*/ 749977 w 7603858"/>
              <a:gd name="connsiteY373" fmla="*/ 939113 h 5684108"/>
              <a:gd name="connsiteX374" fmla="*/ 824117 w 7603858"/>
              <a:gd name="connsiteY374" fmla="*/ 848497 h 5684108"/>
              <a:gd name="connsiteX375" fmla="*/ 857069 w 7603858"/>
              <a:gd name="connsiteY375" fmla="*/ 832022 h 5684108"/>
              <a:gd name="connsiteX376" fmla="*/ 972399 w 7603858"/>
              <a:gd name="connsiteY376" fmla="*/ 741405 h 5684108"/>
              <a:gd name="connsiteX377" fmla="*/ 1030063 w 7603858"/>
              <a:gd name="connsiteY377" fmla="*/ 700216 h 5684108"/>
              <a:gd name="connsiteX378" fmla="*/ 1112442 w 7603858"/>
              <a:gd name="connsiteY378" fmla="*/ 659027 h 5684108"/>
              <a:gd name="connsiteX379" fmla="*/ 1178345 w 7603858"/>
              <a:gd name="connsiteY379" fmla="*/ 634313 h 5684108"/>
              <a:gd name="connsiteX380" fmla="*/ 1211296 w 7603858"/>
              <a:gd name="connsiteY380" fmla="*/ 617838 h 5684108"/>
              <a:gd name="connsiteX381" fmla="*/ 1318388 w 7603858"/>
              <a:gd name="connsiteY381" fmla="*/ 576649 h 5684108"/>
              <a:gd name="connsiteX382" fmla="*/ 1351339 w 7603858"/>
              <a:gd name="connsiteY382" fmla="*/ 551935 h 5684108"/>
              <a:gd name="connsiteX383" fmla="*/ 1474907 w 7603858"/>
              <a:gd name="connsiteY383" fmla="*/ 510746 h 5684108"/>
              <a:gd name="connsiteX384" fmla="*/ 1540809 w 7603858"/>
              <a:gd name="connsiteY384" fmla="*/ 477795 h 5684108"/>
              <a:gd name="connsiteX385" fmla="*/ 1565523 w 7603858"/>
              <a:gd name="connsiteY385" fmla="*/ 469557 h 5684108"/>
              <a:gd name="connsiteX386" fmla="*/ 1606712 w 7603858"/>
              <a:gd name="connsiteY386" fmla="*/ 444843 h 5684108"/>
              <a:gd name="connsiteX387" fmla="*/ 1631426 w 7603858"/>
              <a:gd name="connsiteY387" fmla="*/ 436605 h 5684108"/>
              <a:gd name="connsiteX388" fmla="*/ 1771469 w 7603858"/>
              <a:gd name="connsiteY388" fmla="*/ 395416 h 5684108"/>
              <a:gd name="connsiteX389" fmla="*/ 1820896 w 7603858"/>
              <a:gd name="connsiteY389" fmla="*/ 387178 h 5684108"/>
              <a:gd name="connsiteX390" fmla="*/ 1903274 w 7603858"/>
              <a:gd name="connsiteY390" fmla="*/ 354227 h 5684108"/>
              <a:gd name="connsiteX391" fmla="*/ 1944463 w 7603858"/>
              <a:gd name="connsiteY391" fmla="*/ 345989 h 5684108"/>
              <a:gd name="connsiteX392" fmla="*/ 1993890 w 7603858"/>
              <a:gd name="connsiteY392" fmla="*/ 313038 h 5684108"/>
              <a:gd name="connsiteX393" fmla="*/ 2092745 w 7603858"/>
              <a:gd name="connsiteY393" fmla="*/ 271849 h 5684108"/>
              <a:gd name="connsiteX394" fmla="*/ 2125696 w 7603858"/>
              <a:gd name="connsiteY394" fmla="*/ 255373 h 5684108"/>
              <a:gd name="connsiteX395" fmla="*/ 2273977 w 7603858"/>
              <a:gd name="connsiteY395" fmla="*/ 197708 h 5684108"/>
              <a:gd name="connsiteX396" fmla="*/ 2381069 w 7603858"/>
              <a:gd name="connsiteY396" fmla="*/ 156519 h 5684108"/>
              <a:gd name="connsiteX397" fmla="*/ 2405782 w 7603858"/>
              <a:gd name="connsiteY397" fmla="*/ 140043 h 5684108"/>
              <a:gd name="connsiteX398" fmla="*/ 2545826 w 7603858"/>
              <a:gd name="connsiteY398" fmla="*/ 82378 h 5684108"/>
              <a:gd name="connsiteX399" fmla="*/ 2784723 w 7603858"/>
              <a:gd name="connsiteY399" fmla="*/ 32951 h 5684108"/>
              <a:gd name="connsiteX400" fmla="*/ 2809436 w 7603858"/>
              <a:gd name="connsiteY400" fmla="*/ 24713 h 5684108"/>
              <a:gd name="connsiteX401" fmla="*/ 3015382 w 7603858"/>
              <a:gd name="connsiteY401" fmla="*/ 0 h 5684108"/>
              <a:gd name="connsiteX402" fmla="*/ 3830928 w 7603858"/>
              <a:gd name="connsiteY402" fmla="*/ 8238 h 5684108"/>
              <a:gd name="connsiteX403" fmla="*/ 4399339 w 7603858"/>
              <a:gd name="connsiteY403" fmla="*/ 65903 h 5684108"/>
              <a:gd name="connsiteX404" fmla="*/ 4662950 w 7603858"/>
              <a:gd name="connsiteY404" fmla="*/ 74140 h 5684108"/>
              <a:gd name="connsiteX405" fmla="*/ 4720615 w 7603858"/>
              <a:gd name="connsiteY405" fmla="*/ 82378 h 5684108"/>
              <a:gd name="connsiteX406" fmla="*/ 4868896 w 7603858"/>
              <a:gd name="connsiteY406" fmla="*/ 98854 h 5684108"/>
              <a:gd name="connsiteX407" fmla="*/ 5017177 w 7603858"/>
              <a:gd name="connsiteY407" fmla="*/ 131805 h 5684108"/>
              <a:gd name="connsiteX408" fmla="*/ 5074842 w 7603858"/>
              <a:gd name="connsiteY408" fmla="*/ 140043 h 5684108"/>
              <a:gd name="connsiteX409" fmla="*/ 5321977 w 7603858"/>
              <a:gd name="connsiteY409" fmla="*/ 164757 h 5684108"/>
              <a:gd name="connsiteX410" fmla="*/ 5379642 w 7603858"/>
              <a:gd name="connsiteY410" fmla="*/ 189470 h 5684108"/>
              <a:gd name="connsiteX411" fmla="*/ 5709155 w 7603858"/>
              <a:gd name="connsiteY411" fmla="*/ 271849 h 5684108"/>
              <a:gd name="connsiteX412" fmla="*/ 6038669 w 7603858"/>
              <a:gd name="connsiteY412" fmla="*/ 461319 h 5684108"/>
              <a:gd name="connsiteX413" fmla="*/ 6088096 w 7603858"/>
              <a:gd name="connsiteY413" fmla="*/ 502508 h 5684108"/>
              <a:gd name="connsiteX414" fmla="*/ 6343469 w 7603858"/>
              <a:gd name="connsiteY414" fmla="*/ 683740 h 5684108"/>
              <a:gd name="connsiteX415" fmla="*/ 6376420 w 7603858"/>
              <a:gd name="connsiteY415" fmla="*/ 708454 h 5684108"/>
              <a:gd name="connsiteX416" fmla="*/ 6467036 w 7603858"/>
              <a:gd name="connsiteY416" fmla="*/ 774357 h 5684108"/>
              <a:gd name="connsiteX417" fmla="*/ 6516463 w 7603858"/>
              <a:gd name="connsiteY417" fmla="*/ 823784 h 5684108"/>
              <a:gd name="connsiteX418" fmla="*/ 6862453 w 7603858"/>
              <a:gd name="connsiteY418" fmla="*/ 1087395 h 5684108"/>
              <a:gd name="connsiteX419" fmla="*/ 6928355 w 7603858"/>
              <a:gd name="connsiteY419" fmla="*/ 1161535 h 5684108"/>
              <a:gd name="connsiteX420" fmla="*/ 6961307 w 7603858"/>
              <a:gd name="connsiteY420" fmla="*/ 1210962 h 5684108"/>
              <a:gd name="connsiteX421" fmla="*/ 7093112 w 7603858"/>
              <a:gd name="connsiteY421" fmla="*/ 1351005 h 5684108"/>
              <a:gd name="connsiteX422" fmla="*/ 7109588 w 7603858"/>
              <a:gd name="connsiteY422" fmla="*/ 1400432 h 5684108"/>
              <a:gd name="connsiteX423" fmla="*/ 7274345 w 7603858"/>
              <a:gd name="connsiteY423" fmla="*/ 1688757 h 5684108"/>
              <a:gd name="connsiteX424" fmla="*/ 7299058 w 7603858"/>
              <a:gd name="connsiteY424" fmla="*/ 1754659 h 5684108"/>
              <a:gd name="connsiteX425" fmla="*/ 7356723 w 7603858"/>
              <a:gd name="connsiteY425" fmla="*/ 1894703 h 5684108"/>
              <a:gd name="connsiteX426" fmla="*/ 7447339 w 7603858"/>
              <a:gd name="connsiteY426" fmla="*/ 2150076 h 5684108"/>
              <a:gd name="connsiteX427" fmla="*/ 7455577 w 7603858"/>
              <a:gd name="connsiteY427" fmla="*/ 2191265 h 5684108"/>
              <a:gd name="connsiteX428" fmla="*/ 7480290 w 7603858"/>
              <a:gd name="connsiteY428" fmla="*/ 2273643 h 5684108"/>
              <a:gd name="connsiteX429" fmla="*/ 7488528 w 7603858"/>
              <a:gd name="connsiteY429" fmla="*/ 2314832 h 5684108"/>
              <a:gd name="connsiteX430" fmla="*/ 7496766 w 7603858"/>
              <a:gd name="connsiteY430" fmla="*/ 2339546 h 5684108"/>
              <a:gd name="connsiteX431" fmla="*/ 7537955 w 7603858"/>
              <a:gd name="connsiteY431" fmla="*/ 2520778 h 5684108"/>
              <a:gd name="connsiteX432" fmla="*/ 7554431 w 7603858"/>
              <a:gd name="connsiteY432" fmla="*/ 2603157 h 5684108"/>
              <a:gd name="connsiteX433" fmla="*/ 7579145 w 7603858"/>
              <a:gd name="connsiteY433" fmla="*/ 2809103 h 5684108"/>
              <a:gd name="connsiteX434" fmla="*/ 7595620 w 7603858"/>
              <a:gd name="connsiteY434" fmla="*/ 2866768 h 5684108"/>
              <a:gd name="connsiteX435" fmla="*/ 7603858 w 7603858"/>
              <a:gd name="connsiteY435" fmla="*/ 2907957 h 5684108"/>
              <a:gd name="connsiteX436" fmla="*/ 7579145 w 7603858"/>
              <a:gd name="connsiteY436" fmla="*/ 3492843 h 5684108"/>
              <a:gd name="connsiteX437" fmla="*/ 7554431 w 7603858"/>
              <a:gd name="connsiteY437" fmla="*/ 3599935 h 5684108"/>
              <a:gd name="connsiteX438" fmla="*/ 7529717 w 7603858"/>
              <a:gd name="connsiteY438" fmla="*/ 3698789 h 5684108"/>
              <a:gd name="connsiteX439" fmla="*/ 7422626 w 7603858"/>
              <a:gd name="connsiteY439" fmla="*/ 3978876 h 5684108"/>
              <a:gd name="connsiteX440" fmla="*/ 7332009 w 7603858"/>
              <a:gd name="connsiteY440" fmla="*/ 4226011 h 5684108"/>
              <a:gd name="connsiteX441" fmla="*/ 7323772 w 7603858"/>
              <a:gd name="connsiteY441" fmla="*/ 4258962 h 5684108"/>
              <a:gd name="connsiteX442" fmla="*/ 7299058 w 7603858"/>
              <a:gd name="connsiteY442" fmla="*/ 4316627 h 5684108"/>
              <a:gd name="connsiteX443" fmla="*/ 7290820 w 7603858"/>
              <a:gd name="connsiteY443" fmla="*/ 4366054 h 5684108"/>
              <a:gd name="connsiteX444" fmla="*/ 7208442 w 7603858"/>
              <a:gd name="connsiteY444" fmla="*/ 4489622 h 5684108"/>
              <a:gd name="connsiteX445" fmla="*/ 7175490 w 7603858"/>
              <a:gd name="connsiteY445" fmla="*/ 4563762 h 5684108"/>
              <a:gd name="connsiteX446" fmla="*/ 7134301 w 7603858"/>
              <a:gd name="connsiteY446" fmla="*/ 4621427 h 5684108"/>
              <a:gd name="connsiteX447" fmla="*/ 7109588 w 7603858"/>
              <a:gd name="connsiteY447" fmla="*/ 4670854 h 5684108"/>
              <a:gd name="connsiteX448" fmla="*/ 7084874 w 7603858"/>
              <a:gd name="connsiteY448" fmla="*/ 4679092 h 5684108"/>
              <a:gd name="connsiteX449" fmla="*/ 7076636 w 7603858"/>
              <a:gd name="connsiteY449" fmla="*/ 4687330 h 5684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</a:cxnLst>
            <a:rect l="l" t="t" r="r" b="b"/>
            <a:pathLst>
              <a:path w="7603858" h="5684108">
                <a:moveTo>
                  <a:pt x="3443750" y="3196281"/>
                </a:moveTo>
                <a:cubicBezTo>
                  <a:pt x="3430020" y="3204519"/>
                  <a:pt x="3417193" y="3214492"/>
                  <a:pt x="3402561" y="3220995"/>
                </a:cubicBezTo>
                <a:cubicBezTo>
                  <a:pt x="3392215" y="3225593"/>
                  <a:pt x="3380495" y="3226122"/>
                  <a:pt x="3369609" y="3229232"/>
                </a:cubicBezTo>
                <a:cubicBezTo>
                  <a:pt x="3361260" y="3231617"/>
                  <a:pt x="3353134" y="3234724"/>
                  <a:pt x="3344896" y="3237470"/>
                </a:cubicBezTo>
                <a:cubicBezTo>
                  <a:pt x="3226820" y="3234724"/>
                  <a:pt x="3108665" y="3234362"/>
                  <a:pt x="2990669" y="3229232"/>
                </a:cubicBezTo>
                <a:cubicBezTo>
                  <a:pt x="2981994" y="3228855"/>
                  <a:pt x="2973180" y="3225812"/>
                  <a:pt x="2965955" y="3220995"/>
                </a:cubicBezTo>
                <a:cubicBezTo>
                  <a:pt x="2956262" y="3214533"/>
                  <a:pt x="2950192" y="3203739"/>
                  <a:pt x="2941242" y="3196281"/>
                </a:cubicBezTo>
                <a:cubicBezTo>
                  <a:pt x="2933636" y="3189943"/>
                  <a:pt x="2924766" y="3185297"/>
                  <a:pt x="2916528" y="3179805"/>
                </a:cubicBezTo>
                <a:cubicBezTo>
                  <a:pt x="2911036" y="3171567"/>
                  <a:pt x="2907054" y="3162093"/>
                  <a:pt x="2900053" y="3155092"/>
                </a:cubicBezTo>
                <a:cubicBezTo>
                  <a:pt x="2859782" y="3114821"/>
                  <a:pt x="2888151" y="3165157"/>
                  <a:pt x="2858863" y="3113903"/>
                </a:cubicBezTo>
                <a:cubicBezTo>
                  <a:pt x="2811798" y="3031537"/>
                  <a:pt x="2868901" y="3129085"/>
                  <a:pt x="2834150" y="3048000"/>
                </a:cubicBezTo>
                <a:cubicBezTo>
                  <a:pt x="2830250" y="3038900"/>
                  <a:pt x="2823166" y="3031524"/>
                  <a:pt x="2817674" y="3023286"/>
                </a:cubicBezTo>
                <a:cubicBezTo>
                  <a:pt x="2814928" y="3009556"/>
                  <a:pt x="2812832" y="2995681"/>
                  <a:pt x="2809436" y="2982097"/>
                </a:cubicBezTo>
                <a:cubicBezTo>
                  <a:pt x="2807330" y="2973673"/>
                  <a:pt x="2801199" y="2966067"/>
                  <a:pt x="2801199" y="2957384"/>
                </a:cubicBezTo>
                <a:cubicBezTo>
                  <a:pt x="2801199" y="2888680"/>
                  <a:pt x="2805280" y="2820016"/>
                  <a:pt x="2809436" y="2751438"/>
                </a:cubicBezTo>
                <a:cubicBezTo>
                  <a:pt x="2810775" y="2729340"/>
                  <a:pt x="2812304" y="2707013"/>
                  <a:pt x="2817674" y="2685535"/>
                </a:cubicBezTo>
                <a:cubicBezTo>
                  <a:pt x="2821854" y="2668814"/>
                  <a:pt x="2840821" y="2642577"/>
                  <a:pt x="2850626" y="2627870"/>
                </a:cubicBezTo>
                <a:cubicBezTo>
                  <a:pt x="2865421" y="2583481"/>
                  <a:pt x="2848867" y="2620867"/>
                  <a:pt x="2883577" y="2578443"/>
                </a:cubicBezTo>
                <a:cubicBezTo>
                  <a:pt x="2900965" y="2557190"/>
                  <a:pt x="2910508" y="2528287"/>
                  <a:pt x="2933004" y="2512540"/>
                </a:cubicBezTo>
                <a:cubicBezTo>
                  <a:pt x="2960463" y="2493319"/>
                  <a:pt x="2991681" y="2478577"/>
                  <a:pt x="3015382" y="2454876"/>
                </a:cubicBezTo>
                <a:cubicBezTo>
                  <a:pt x="3026366" y="2443892"/>
                  <a:pt x="3035409" y="2430541"/>
                  <a:pt x="3048334" y="2421924"/>
                </a:cubicBezTo>
                <a:cubicBezTo>
                  <a:pt x="3068769" y="2408300"/>
                  <a:pt x="3092269" y="2399957"/>
                  <a:pt x="3114236" y="2388973"/>
                </a:cubicBezTo>
                <a:lnTo>
                  <a:pt x="3147188" y="2372497"/>
                </a:lnTo>
                <a:cubicBezTo>
                  <a:pt x="3163664" y="2364259"/>
                  <a:pt x="3204503" y="2342701"/>
                  <a:pt x="3221328" y="2339546"/>
                </a:cubicBezTo>
                <a:cubicBezTo>
                  <a:pt x="3251139" y="2333956"/>
                  <a:pt x="3281823" y="2334852"/>
                  <a:pt x="3311945" y="2331308"/>
                </a:cubicBezTo>
                <a:cubicBezTo>
                  <a:pt x="3328534" y="2329356"/>
                  <a:pt x="3344809" y="2325230"/>
                  <a:pt x="3361372" y="2323070"/>
                </a:cubicBezTo>
                <a:cubicBezTo>
                  <a:pt x="3407980" y="2316991"/>
                  <a:pt x="3454734" y="2312087"/>
                  <a:pt x="3501415" y="2306595"/>
                </a:cubicBezTo>
                <a:cubicBezTo>
                  <a:pt x="3766950" y="2218080"/>
                  <a:pt x="3560355" y="2283960"/>
                  <a:pt x="4292247" y="2306595"/>
                </a:cubicBezTo>
                <a:cubicBezTo>
                  <a:pt x="4310685" y="2307165"/>
                  <a:pt x="4333822" y="2332650"/>
                  <a:pt x="4349912" y="2339546"/>
                </a:cubicBezTo>
                <a:cubicBezTo>
                  <a:pt x="4360318" y="2344006"/>
                  <a:pt x="4371879" y="2345038"/>
                  <a:pt x="4382863" y="2347784"/>
                </a:cubicBezTo>
                <a:cubicBezTo>
                  <a:pt x="4407110" y="2365969"/>
                  <a:pt x="4421401" y="2374259"/>
                  <a:pt x="4440528" y="2397211"/>
                </a:cubicBezTo>
                <a:cubicBezTo>
                  <a:pt x="4474851" y="2438399"/>
                  <a:pt x="4436412" y="2408195"/>
                  <a:pt x="4481717" y="2438400"/>
                </a:cubicBezTo>
                <a:cubicBezTo>
                  <a:pt x="4502423" y="2500516"/>
                  <a:pt x="4474492" y="2423950"/>
                  <a:pt x="4506431" y="2487827"/>
                </a:cubicBezTo>
                <a:cubicBezTo>
                  <a:pt x="4540538" y="2556040"/>
                  <a:pt x="4483926" y="2466426"/>
                  <a:pt x="4531145" y="2537254"/>
                </a:cubicBezTo>
                <a:cubicBezTo>
                  <a:pt x="4545643" y="2580754"/>
                  <a:pt x="4534565" y="2554741"/>
                  <a:pt x="4572334" y="2611395"/>
                </a:cubicBezTo>
                <a:cubicBezTo>
                  <a:pt x="4577826" y="2619633"/>
                  <a:pt x="4585678" y="2626716"/>
                  <a:pt x="4588809" y="2636108"/>
                </a:cubicBezTo>
                <a:cubicBezTo>
                  <a:pt x="4591555" y="2644346"/>
                  <a:pt x="4592830" y="2653231"/>
                  <a:pt x="4597047" y="2660822"/>
                </a:cubicBezTo>
                <a:cubicBezTo>
                  <a:pt x="4606664" y="2678131"/>
                  <a:pt x="4629999" y="2710249"/>
                  <a:pt x="4629999" y="2710249"/>
                </a:cubicBezTo>
                <a:cubicBezTo>
                  <a:pt x="4637055" y="2731420"/>
                  <a:pt x="4642337" y="2745162"/>
                  <a:pt x="4646474" y="2767913"/>
                </a:cubicBezTo>
                <a:cubicBezTo>
                  <a:pt x="4649947" y="2787017"/>
                  <a:pt x="4651966" y="2806356"/>
                  <a:pt x="4654712" y="2825578"/>
                </a:cubicBezTo>
                <a:cubicBezTo>
                  <a:pt x="4651966" y="2913448"/>
                  <a:pt x="4653393" y="3001548"/>
                  <a:pt x="4646474" y="3089189"/>
                </a:cubicBezTo>
                <a:cubicBezTo>
                  <a:pt x="4645107" y="3106502"/>
                  <a:pt x="4633405" y="3121586"/>
                  <a:pt x="4629999" y="3138616"/>
                </a:cubicBezTo>
                <a:cubicBezTo>
                  <a:pt x="4627253" y="3152346"/>
                  <a:pt x="4625784" y="3166394"/>
                  <a:pt x="4621761" y="3179805"/>
                </a:cubicBezTo>
                <a:cubicBezTo>
                  <a:pt x="4597208" y="3261648"/>
                  <a:pt x="4611872" y="3178160"/>
                  <a:pt x="4588809" y="3270422"/>
                </a:cubicBezTo>
                <a:cubicBezTo>
                  <a:pt x="4574072" y="3329376"/>
                  <a:pt x="4588943" y="3280015"/>
                  <a:pt x="4555858" y="3352800"/>
                </a:cubicBezTo>
                <a:cubicBezTo>
                  <a:pt x="4549739" y="3366262"/>
                  <a:pt x="4544574" y="3380143"/>
                  <a:pt x="4539382" y="3393989"/>
                </a:cubicBezTo>
                <a:cubicBezTo>
                  <a:pt x="4536333" y="3402120"/>
                  <a:pt x="4534566" y="3410722"/>
                  <a:pt x="4531145" y="3418703"/>
                </a:cubicBezTo>
                <a:cubicBezTo>
                  <a:pt x="4526308" y="3429990"/>
                  <a:pt x="4519506" y="3440367"/>
                  <a:pt x="4514669" y="3451654"/>
                </a:cubicBezTo>
                <a:cubicBezTo>
                  <a:pt x="4511248" y="3459635"/>
                  <a:pt x="4510648" y="3468777"/>
                  <a:pt x="4506431" y="3476368"/>
                </a:cubicBezTo>
                <a:cubicBezTo>
                  <a:pt x="4496815" y="3493677"/>
                  <a:pt x="4479742" y="3507010"/>
                  <a:pt x="4473480" y="3525795"/>
                </a:cubicBezTo>
                <a:cubicBezTo>
                  <a:pt x="4452774" y="3587911"/>
                  <a:pt x="4480705" y="3511345"/>
                  <a:pt x="4448766" y="3575222"/>
                </a:cubicBezTo>
                <a:cubicBezTo>
                  <a:pt x="4444883" y="3582989"/>
                  <a:pt x="4444411" y="3592168"/>
                  <a:pt x="4440528" y="3599935"/>
                </a:cubicBezTo>
                <a:cubicBezTo>
                  <a:pt x="4436100" y="3608790"/>
                  <a:pt x="4428481" y="3615794"/>
                  <a:pt x="4424053" y="3624649"/>
                </a:cubicBezTo>
                <a:cubicBezTo>
                  <a:pt x="4420170" y="3632416"/>
                  <a:pt x="4419236" y="3641381"/>
                  <a:pt x="4415815" y="3649362"/>
                </a:cubicBezTo>
                <a:cubicBezTo>
                  <a:pt x="4410977" y="3660649"/>
                  <a:pt x="4405303" y="3671578"/>
                  <a:pt x="4399339" y="3682313"/>
                </a:cubicBezTo>
                <a:cubicBezTo>
                  <a:pt x="4373760" y="3728355"/>
                  <a:pt x="4375646" y="3722229"/>
                  <a:pt x="4341674" y="3764692"/>
                </a:cubicBezTo>
                <a:cubicBezTo>
                  <a:pt x="4338928" y="3778422"/>
                  <a:pt x="4341837" y="3794680"/>
                  <a:pt x="4333436" y="3805881"/>
                </a:cubicBezTo>
                <a:cubicBezTo>
                  <a:pt x="4323829" y="3818690"/>
                  <a:pt x="4305364" y="3821413"/>
                  <a:pt x="4292247" y="3830595"/>
                </a:cubicBezTo>
                <a:cubicBezTo>
                  <a:pt x="4237566" y="3868872"/>
                  <a:pt x="4269019" y="3860306"/>
                  <a:pt x="4209869" y="3880022"/>
                </a:cubicBezTo>
                <a:cubicBezTo>
                  <a:pt x="4181443" y="3889497"/>
                  <a:pt x="4113817" y="3906623"/>
                  <a:pt x="4086301" y="3912973"/>
                </a:cubicBezTo>
                <a:cubicBezTo>
                  <a:pt x="4072658" y="3916121"/>
                  <a:pt x="4058620" y="3917527"/>
                  <a:pt x="4045112" y="3921211"/>
                </a:cubicBezTo>
                <a:cubicBezTo>
                  <a:pt x="4028357" y="3925780"/>
                  <a:pt x="4013008" y="3936449"/>
                  <a:pt x="3995685" y="3937686"/>
                </a:cubicBezTo>
                <a:lnTo>
                  <a:pt x="3880355" y="3945924"/>
                </a:lnTo>
                <a:cubicBezTo>
                  <a:pt x="3866625" y="3948670"/>
                  <a:pt x="3853151" y="3953480"/>
                  <a:pt x="3839166" y="3954162"/>
                </a:cubicBezTo>
                <a:cubicBezTo>
                  <a:pt x="3562345" y="3967666"/>
                  <a:pt x="3621101" y="3968438"/>
                  <a:pt x="3435512" y="3954162"/>
                </a:cubicBezTo>
                <a:cubicBezTo>
                  <a:pt x="3424528" y="3951416"/>
                  <a:pt x="3413162" y="3949899"/>
                  <a:pt x="3402561" y="3945924"/>
                </a:cubicBezTo>
                <a:cubicBezTo>
                  <a:pt x="3363410" y="3931243"/>
                  <a:pt x="3368058" y="3919813"/>
                  <a:pt x="3320182" y="3912973"/>
                </a:cubicBezTo>
                <a:cubicBezTo>
                  <a:pt x="3238148" y="3901254"/>
                  <a:pt x="3216542" y="3898623"/>
                  <a:pt x="3114236" y="3880022"/>
                </a:cubicBezTo>
                <a:cubicBezTo>
                  <a:pt x="3103097" y="3877997"/>
                  <a:pt x="3092507" y="3873280"/>
                  <a:pt x="3081285" y="3871784"/>
                </a:cubicBezTo>
                <a:cubicBezTo>
                  <a:pt x="3051221" y="3867775"/>
                  <a:pt x="3020791" y="3867090"/>
                  <a:pt x="2990669" y="3863546"/>
                </a:cubicBezTo>
                <a:cubicBezTo>
                  <a:pt x="2884796" y="3851090"/>
                  <a:pt x="2988138" y="3860956"/>
                  <a:pt x="2908290" y="3847070"/>
                </a:cubicBezTo>
                <a:cubicBezTo>
                  <a:pt x="2813588" y="3830600"/>
                  <a:pt x="2704053" y="3820180"/>
                  <a:pt x="2611728" y="3789405"/>
                </a:cubicBezTo>
                <a:cubicBezTo>
                  <a:pt x="2593057" y="3783181"/>
                  <a:pt x="2529247" y="3765795"/>
                  <a:pt x="2504636" y="3748216"/>
                </a:cubicBezTo>
                <a:cubicBezTo>
                  <a:pt x="2495156" y="3741445"/>
                  <a:pt x="2488873" y="3730961"/>
                  <a:pt x="2479923" y="3723503"/>
                </a:cubicBezTo>
                <a:cubicBezTo>
                  <a:pt x="2472317" y="3717165"/>
                  <a:pt x="2462815" y="3713365"/>
                  <a:pt x="2455209" y="3707027"/>
                </a:cubicBezTo>
                <a:cubicBezTo>
                  <a:pt x="2351956" y="3620981"/>
                  <a:pt x="2520934" y="3750141"/>
                  <a:pt x="2397545" y="3657600"/>
                </a:cubicBezTo>
                <a:cubicBezTo>
                  <a:pt x="2358712" y="3599351"/>
                  <a:pt x="2407451" y="3671469"/>
                  <a:pt x="2356355" y="3599935"/>
                </a:cubicBezTo>
                <a:cubicBezTo>
                  <a:pt x="2350600" y="3591879"/>
                  <a:pt x="2345820" y="3583142"/>
                  <a:pt x="2339880" y="3575222"/>
                </a:cubicBezTo>
                <a:cubicBezTo>
                  <a:pt x="2304859" y="3528528"/>
                  <a:pt x="2283309" y="3513593"/>
                  <a:pt x="2257501" y="3451654"/>
                </a:cubicBezTo>
                <a:cubicBezTo>
                  <a:pt x="2211831" y="3342046"/>
                  <a:pt x="2241553" y="3378042"/>
                  <a:pt x="2191599" y="3328086"/>
                </a:cubicBezTo>
                <a:cubicBezTo>
                  <a:pt x="2183361" y="3308865"/>
                  <a:pt x="2174032" y="3290075"/>
                  <a:pt x="2166885" y="3270422"/>
                </a:cubicBezTo>
                <a:cubicBezTo>
                  <a:pt x="2163016" y="3259782"/>
                  <a:pt x="2162622" y="3248071"/>
                  <a:pt x="2158647" y="3237470"/>
                </a:cubicBezTo>
                <a:cubicBezTo>
                  <a:pt x="2154335" y="3225972"/>
                  <a:pt x="2147009" y="3215806"/>
                  <a:pt x="2142172" y="3204519"/>
                </a:cubicBezTo>
                <a:cubicBezTo>
                  <a:pt x="2133707" y="3184767"/>
                  <a:pt x="2131668" y="3167756"/>
                  <a:pt x="2125696" y="3146854"/>
                </a:cubicBezTo>
                <a:cubicBezTo>
                  <a:pt x="2117615" y="3118570"/>
                  <a:pt x="2115628" y="3118481"/>
                  <a:pt x="2100982" y="3089189"/>
                </a:cubicBezTo>
                <a:cubicBezTo>
                  <a:pt x="2098236" y="3072713"/>
                  <a:pt x="2096021" y="3056141"/>
                  <a:pt x="2092745" y="3039762"/>
                </a:cubicBezTo>
                <a:cubicBezTo>
                  <a:pt x="2087891" y="3015489"/>
                  <a:pt x="2076436" y="2978396"/>
                  <a:pt x="2068031" y="2957384"/>
                </a:cubicBezTo>
                <a:cubicBezTo>
                  <a:pt x="2063470" y="2945982"/>
                  <a:pt x="2059642" y="2933674"/>
                  <a:pt x="2051555" y="2924432"/>
                </a:cubicBezTo>
                <a:cubicBezTo>
                  <a:pt x="1955662" y="2814840"/>
                  <a:pt x="2046569" y="2945784"/>
                  <a:pt x="1993890" y="2866768"/>
                </a:cubicBezTo>
                <a:cubicBezTo>
                  <a:pt x="2014202" y="2683965"/>
                  <a:pt x="1994640" y="2765666"/>
                  <a:pt x="2043317" y="2619632"/>
                </a:cubicBezTo>
                <a:lnTo>
                  <a:pt x="2043317" y="2619632"/>
                </a:lnTo>
                <a:cubicBezTo>
                  <a:pt x="2048153" y="2595455"/>
                  <a:pt x="2050293" y="2575896"/>
                  <a:pt x="2059793" y="2553730"/>
                </a:cubicBezTo>
                <a:cubicBezTo>
                  <a:pt x="2064631" y="2542442"/>
                  <a:pt x="2070777" y="2531762"/>
                  <a:pt x="2076269" y="2520778"/>
                </a:cubicBezTo>
                <a:cubicBezTo>
                  <a:pt x="2082130" y="2485614"/>
                  <a:pt x="2084666" y="2454556"/>
                  <a:pt x="2100982" y="2421924"/>
                </a:cubicBezTo>
                <a:cubicBezTo>
                  <a:pt x="2106474" y="2410940"/>
                  <a:pt x="2113146" y="2400471"/>
                  <a:pt x="2117458" y="2388973"/>
                </a:cubicBezTo>
                <a:cubicBezTo>
                  <a:pt x="2140595" y="2327276"/>
                  <a:pt x="2104874" y="2383786"/>
                  <a:pt x="2150409" y="2323070"/>
                </a:cubicBezTo>
                <a:cubicBezTo>
                  <a:pt x="2153155" y="2309340"/>
                  <a:pt x="2155610" y="2295549"/>
                  <a:pt x="2158647" y="2281881"/>
                </a:cubicBezTo>
                <a:cubicBezTo>
                  <a:pt x="2161103" y="2270829"/>
                  <a:pt x="2164665" y="2260032"/>
                  <a:pt x="2166885" y="2248930"/>
                </a:cubicBezTo>
                <a:cubicBezTo>
                  <a:pt x="2170161" y="2232551"/>
                  <a:pt x="2171847" y="2215882"/>
                  <a:pt x="2175123" y="2199503"/>
                </a:cubicBezTo>
                <a:cubicBezTo>
                  <a:pt x="2190538" y="2122428"/>
                  <a:pt x="2175891" y="2204671"/>
                  <a:pt x="2191599" y="2141838"/>
                </a:cubicBezTo>
                <a:cubicBezTo>
                  <a:pt x="2194995" y="2128255"/>
                  <a:pt x="2195990" y="2114112"/>
                  <a:pt x="2199836" y="2100649"/>
                </a:cubicBezTo>
                <a:cubicBezTo>
                  <a:pt x="2199843" y="2100624"/>
                  <a:pt x="2225463" y="2023771"/>
                  <a:pt x="2232788" y="2001795"/>
                </a:cubicBezTo>
                <a:cubicBezTo>
                  <a:pt x="2235534" y="1993557"/>
                  <a:pt x="2238641" y="1985431"/>
                  <a:pt x="2241026" y="1977081"/>
                </a:cubicBezTo>
                <a:cubicBezTo>
                  <a:pt x="2246518" y="1957859"/>
                  <a:pt x="2250482" y="1938134"/>
                  <a:pt x="2257501" y="1919416"/>
                </a:cubicBezTo>
                <a:cubicBezTo>
                  <a:pt x="2266997" y="1894094"/>
                  <a:pt x="2281452" y="1870779"/>
                  <a:pt x="2290453" y="1845276"/>
                </a:cubicBezTo>
                <a:cubicBezTo>
                  <a:pt x="2297989" y="1823923"/>
                  <a:pt x="2300970" y="1801219"/>
                  <a:pt x="2306928" y="1779373"/>
                </a:cubicBezTo>
                <a:cubicBezTo>
                  <a:pt x="2309213" y="1770995"/>
                  <a:pt x="2310858" y="1762198"/>
                  <a:pt x="2315166" y="1754659"/>
                </a:cubicBezTo>
                <a:cubicBezTo>
                  <a:pt x="2321978" y="1742738"/>
                  <a:pt x="2332816" y="1733481"/>
                  <a:pt x="2339880" y="1721708"/>
                </a:cubicBezTo>
                <a:cubicBezTo>
                  <a:pt x="2373343" y="1665936"/>
                  <a:pt x="2352052" y="1686258"/>
                  <a:pt x="2381069" y="1647568"/>
                </a:cubicBezTo>
                <a:cubicBezTo>
                  <a:pt x="2453787" y="1550611"/>
                  <a:pt x="2375028" y="1657362"/>
                  <a:pt x="2446972" y="1573427"/>
                </a:cubicBezTo>
                <a:cubicBezTo>
                  <a:pt x="2453415" y="1565910"/>
                  <a:pt x="2456869" y="1556113"/>
                  <a:pt x="2463447" y="1548713"/>
                </a:cubicBezTo>
                <a:cubicBezTo>
                  <a:pt x="2492109" y="1516468"/>
                  <a:pt x="2536568" y="1472166"/>
                  <a:pt x="2578777" y="1458097"/>
                </a:cubicBezTo>
                <a:cubicBezTo>
                  <a:pt x="2695985" y="1419029"/>
                  <a:pt x="2610850" y="1442289"/>
                  <a:pt x="2842388" y="1433384"/>
                </a:cubicBezTo>
                <a:cubicBezTo>
                  <a:pt x="2875339" y="1430638"/>
                  <a:pt x="2908432" y="1429247"/>
                  <a:pt x="2941242" y="1425146"/>
                </a:cubicBezTo>
                <a:cubicBezTo>
                  <a:pt x="3060771" y="1410205"/>
                  <a:pt x="2817152" y="1418059"/>
                  <a:pt x="3056572" y="1408670"/>
                </a:cubicBezTo>
                <a:cubicBezTo>
                  <a:pt x="3169103" y="1404257"/>
                  <a:pt x="3281739" y="1403178"/>
                  <a:pt x="3394323" y="1400432"/>
                </a:cubicBezTo>
                <a:lnTo>
                  <a:pt x="4176917" y="1408670"/>
                </a:lnTo>
                <a:cubicBezTo>
                  <a:pt x="4222159" y="1410708"/>
                  <a:pt x="4266162" y="1426145"/>
                  <a:pt x="4308723" y="1441622"/>
                </a:cubicBezTo>
                <a:cubicBezTo>
                  <a:pt x="4338928" y="1452606"/>
                  <a:pt x="4369341" y="1463035"/>
                  <a:pt x="4399339" y="1474573"/>
                </a:cubicBezTo>
                <a:cubicBezTo>
                  <a:pt x="4440744" y="1490498"/>
                  <a:pt x="4480821" y="1509972"/>
                  <a:pt x="4522907" y="1524000"/>
                </a:cubicBezTo>
                <a:lnTo>
                  <a:pt x="4597047" y="1548713"/>
                </a:lnTo>
                <a:cubicBezTo>
                  <a:pt x="4674823" y="1597324"/>
                  <a:pt x="4637548" y="1584823"/>
                  <a:pt x="4704139" y="1598140"/>
                </a:cubicBezTo>
                <a:cubicBezTo>
                  <a:pt x="4738089" y="1649064"/>
                  <a:pt x="4700396" y="1599390"/>
                  <a:pt x="4745328" y="1639330"/>
                </a:cubicBezTo>
                <a:cubicBezTo>
                  <a:pt x="4762743" y="1654810"/>
                  <a:pt x="4778279" y="1672281"/>
                  <a:pt x="4794755" y="1688757"/>
                </a:cubicBezTo>
                <a:lnTo>
                  <a:pt x="4819469" y="1713470"/>
                </a:lnTo>
                <a:lnTo>
                  <a:pt x="4852420" y="1746422"/>
                </a:lnTo>
                <a:cubicBezTo>
                  <a:pt x="4855166" y="1760152"/>
                  <a:pt x="4854396" y="1775088"/>
                  <a:pt x="4860658" y="1787611"/>
                </a:cubicBezTo>
                <a:cubicBezTo>
                  <a:pt x="4865868" y="1798031"/>
                  <a:pt x="4877914" y="1803374"/>
                  <a:pt x="4885372" y="1812324"/>
                </a:cubicBezTo>
                <a:cubicBezTo>
                  <a:pt x="4891710" y="1819930"/>
                  <a:pt x="4894846" y="1830037"/>
                  <a:pt x="4901847" y="1837038"/>
                </a:cubicBezTo>
                <a:cubicBezTo>
                  <a:pt x="4917012" y="1852203"/>
                  <a:pt x="4934527" y="1864830"/>
                  <a:pt x="4951274" y="1878227"/>
                </a:cubicBezTo>
                <a:cubicBezTo>
                  <a:pt x="4961995" y="1886804"/>
                  <a:pt x="4974518" y="1893232"/>
                  <a:pt x="4984226" y="1902940"/>
                </a:cubicBezTo>
                <a:cubicBezTo>
                  <a:pt x="5004866" y="1923580"/>
                  <a:pt x="5022166" y="1947326"/>
                  <a:pt x="5041890" y="1968843"/>
                </a:cubicBezTo>
                <a:cubicBezTo>
                  <a:pt x="5097232" y="2029217"/>
                  <a:pt x="5051441" y="1975125"/>
                  <a:pt x="5116031" y="2034746"/>
                </a:cubicBezTo>
                <a:cubicBezTo>
                  <a:pt x="5138859" y="2055818"/>
                  <a:pt x="5159966" y="2078681"/>
                  <a:pt x="5181934" y="2100649"/>
                </a:cubicBezTo>
                <a:cubicBezTo>
                  <a:pt x="5195664" y="2114379"/>
                  <a:pt x="5212353" y="2125682"/>
                  <a:pt x="5223123" y="2141838"/>
                </a:cubicBezTo>
                <a:cubicBezTo>
                  <a:pt x="5234107" y="2158314"/>
                  <a:pt x="5244719" y="2175043"/>
                  <a:pt x="5256074" y="2191265"/>
                </a:cubicBezTo>
                <a:cubicBezTo>
                  <a:pt x="5263948" y="2202513"/>
                  <a:pt x="5273592" y="2212523"/>
                  <a:pt x="5280788" y="2224216"/>
                </a:cubicBezTo>
                <a:cubicBezTo>
                  <a:pt x="5340726" y="2321615"/>
                  <a:pt x="5305124" y="2272889"/>
                  <a:pt x="5354928" y="2372497"/>
                </a:cubicBezTo>
                <a:cubicBezTo>
                  <a:pt x="5362089" y="2386818"/>
                  <a:pt x="5371404" y="2399956"/>
                  <a:pt x="5379642" y="2413686"/>
                </a:cubicBezTo>
                <a:cubicBezTo>
                  <a:pt x="5390626" y="2471351"/>
                  <a:pt x="5411526" y="2527989"/>
                  <a:pt x="5412593" y="2586681"/>
                </a:cubicBezTo>
                <a:cubicBezTo>
                  <a:pt x="5421488" y="3075873"/>
                  <a:pt x="5397862" y="2890467"/>
                  <a:pt x="5437307" y="3146854"/>
                </a:cubicBezTo>
                <a:cubicBezTo>
                  <a:pt x="5445044" y="3487263"/>
                  <a:pt x="5463081" y="3409243"/>
                  <a:pt x="5429069" y="3624649"/>
                </a:cubicBezTo>
                <a:cubicBezTo>
                  <a:pt x="5426885" y="3638479"/>
                  <a:pt x="5424854" y="3652427"/>
                  <a:pt x="5420831" y="3665838"/>
                </a:cubicBezTo>
                <a:cubicBezTo>
                  <a:pt x="5403018" y="3725212"/>
                  <a:pt x="5404500" y="3694991"/>
                  <a:pt x="5371404" y="3756454"/>
                </a:cubicBezTo>
                <a:cubicBezTo>
                  <a:pt x="5361489" y="3774867"/>
                  <a:pt x="5358594" y="3796925"/>
                  <a:pt x="5346690" y="3814119"/>
                </a:cubicBezTo>
                <a:cubicBezTo>
                  <a:pt x="5333427" y="3833276"/>
                  <a:pt x="5311658" y="3845225"/>
                  <a:pt x="5297263" y="3863546"/>
                </a:cubicBezTo>
                <a:cubicBezTo>
                  <a:pt x="5281258" y="3883916"/>
                  <a:pt x="5271131" y="3908369"/>
                  <a:pt x="5256074" y="3929449"/>
                </a:cubicBezTo>
                <a:cubicBezTo>
                  <a:pt x="5243609" y="3946901"/>
                  <a:pt x="5227184" y="3961306"/>
                  <a:pt x="5214885" y="3978876"/>
                </a:cubicBezTo>
                <a:cubicBezTo>
                  <a:pt x="5207843" y="3988936"/>
                  <a:pt x="5205221" y="4001609"/>
                  <a:pt x="5198409" y="4011827"/>
                </a:cubicBezTo>
                <a:cubicBezTo>
                  <a:pt x="5188656" y="4026457"/>
                  <a:pt x="5175799" y="4038796"/>
                  <a:pt x="5165458" y="4053016"/>
                </a:cubicBezTo>
                <a:cubicBezTo>
                  <a:pt x="5153812" y="4069030"/>
                  <a:pt x="5144154" y="4086429"/>
                  <a:pt x="5132507" y="4102443"/>
                </a:cubicBezTo>
                <a:cubicBezTo>
                  <a:pt x="5110539" y="4132648"/>
                  <a:pt x="5093014" y="4166649"/>
                  <a:pt x="5066604" y="4193059"/>
                </a:cubicBezTo>
                <a:cubicBezTo>
                  <a:pt x="4982809" y="4276854"/>
                  <a:pt x="5121389" y="4140094"/>
                  <a:pt x="5000701" y="4250724"/>
                </a:cubicBezTo>
                <a:cubicBezTo>
                  <a:pt x="4921082" y="4323708"/>
                  <a:pt x="4973345" y="4293234"/>
                  <a:pt x="4910085" y="4324865"/>
                </a:cubicBezTo>
                <a:cubicBezTo>
                  <a:pt x="4889096" y="4387828"/>
                  <a:pt x="4915223" y="4332881"/>
                  <a:pt x="4794755" y="4374292"/>
                </a:cubicBezTo>
                <a:cubicBezTo>
                  <a:pt x="4741220" y="4392695"/>
                  <a:pt x="4690630" y="4418761"/>
                  <a:pt x="4638236" y="4440195"/>
                </a:cubicBezTo>
                <a:cubicBezTo>
                  <a:pt x="4630199" y="4443483"/>
                  <a:pt x="4621458" y="4444905"/>
                  <a:pt x="4613523" y="4448432"/>
                </a:cubicBezTo>
                <a:cubicBezTo>
                  <a:pt x="4596690" y="4455913"/>
                  <a:pt x="4581808" y="4468085"/>
                  <a:pt x="4564096" y="4473146"/>
                </a:cubicBezTo>
                <a:cubicBezTo>
                  <a:pt x="4542809" y="4479228"/>
                  <a:pt x="4520161" y="4478638"/>
                  <a:pt x="4498193" y="4481384"/>
                </a:cubicBezTo>
                <a:cubicBezTo>
                  <a:pt x="4424325" y="4530628"/>
                  <a:pt x="4489901" y="4493034"/>
                  <a:pt x="4300485" y="4506097"/>
                </a:cubicBezTo>
                <a:cubicBezTo>
                  <a:pt x="4278399" y="4507620"/>
                  <a:pt x="4256469" y="4511004"/>
                  <a:pt x="4234582" y="4514335"/>
                </a:cubicBezTo>
                <a:cubicBezTo>
                  <a:pt x="4130146" y="4530228"/>
                  <a:pt x="4025132" y="4543044"/>
                  <a:pt x="3921545" y="4563762"/>
                </a:cubicBezTo>
                <a:cubicBezTo>
                  <a:pt x="3806409" y="4586789"/>
                  <a:pt x="3866789" y="4575634"/>
                  <a:pt x="3740312" y="4596713"/>
                </a:cubicBezTo>
                <a:cubicBezTo>
                  <a:pt x="3632829" y="4632541"/>
                  <a:pt x="3653539" y="4631349"/>
                  <a:pt x="3542604" y="4646140"/>
                </a:cubicBezTo>
                <a:cubicBezTo>
                  <a:pt x="3452125" y="4658204"/>
                  <a:pt x="3270755" y="4679092"/>
                  <a:pt x="3270755" y="4679092"/>
                </a:cubicBezTo>
                <a:cubicBezTo>
                  <a:pt x="3240550" y="4690076"/>
                  <a:pt x="3211514" y="4705071"/>
                  <a:pt x="3180139" y="4712043"/>
                </a:cubicBezTo>
                <a:cubicBezTo>
                  <a:pt x="3136916" y="4721648"/>
                  <a:pt x="3092376" y="4723963"/>
                  <a:pt x="3048334" y="4728519"/>
                </a:cubicBezTo>
                <a:cubicBezTo>
                  <a:pt x="2760189" y="4758328"/>
                  <a:pt x="3075073" y="4720028"/>
                  <a:pt x="2875339" y="4744995"/>
                </a:cubicBezTo>
                <a:cubicBezTo>
                  <a:pt x="2721566" y="4739503"/>
                  <a:pt x="2567424" y="4740504"/>
                  <a:pt x="2414020" y="4728519"/>
                </a:cubicBezTo>
                <a:cubicBezTo>
                  <a:pt x="2390630" y="4726692"/>
                  <a:pt x="2370640" y="4710374"/>
                  <a:pt x="2348117" y="4703805"/>
                </a:cubicBezTo>
                <a:cubicBezTo>
                  <a:pt x="2304641" y="4691125"/>
                  <a:pt x="2259803" y="4683480"/>
                  <a:pt x="2216312" y="4670854"/>
                </a:cubicBezTo>
                <a:cubicBezTo>
                  <a:pt x="1894328" y="4577375"/>
                  <a:pt x="2264882" y="4672700"/>
                  <a:pt x="1993890" y="4604951"/>
                </a:cubicBezTo>
                <a:cubicBezTo>
                  <a:pt x="1924095" y="4566881"/>
                  <a:pt x="1796380" y="4502496"/>
                  <a:pt x="1722042" y="4448432"/>
                </a:cubicBezTo>
                <a:cubicBezTo>
                  <a:pt x="1660299" y="4403528"/>
                  <a:pt x="1592592" y="4364488"/>
                  <a:pt x="1540809" y="4308389"/>
                </a:cubicBezTo>
                <a:cubicBezTo>
                  <a:pt x="1468870" y="4230455"/>
                  <a:pt x="1435555" y="4199422"/>
                  <a:pt x="1376053" y="4118919"/>
                </a:cubicBezTo>
                <a:cubicBezTo>
                  <a:pt x="1319267" y="4042091"/>
                  <a:pt x="1289461" y="3995181"/>
                  <a:pt x="1244247" y="3912973"/>
                </a:cubicBezTo>
                <a:cubicBezTo>
                  <a:pt x="1232411" y="3891453"/>
                  <a:pt x="1222280" y="3869038"/>
                  <a:pt x="1211296" y="3847070"/>
                </a:cubicBezTo>
                <a:cubicBezTo>
                  <a:pt x="1195290" y="3743034"/>
                  <a:pt x="1192786" y="3708143"/>
                  <a:pt x="1161869" y="3599935"/>
                </a:cubicBezTo>
                <a:cubicBezTo>
                  <a:pt x="1041521" y="3178714"/>
                  <a:pt x="1164311" y="3659128"/>
                  <a:pt x="1087728" y="3352800"/>
                </a:cubicBezTo>
                <a:cubicBezTo>
                  <a:pt x="1061318" y="2983073"/>
                  <a:pt x="1099513" y="3467105"/>
                  <a:pt x="1063015" y="3138616"/>
                </a:cubicBezTo>
                <a:cubicBezTo>
                  <a:pt x="1058456" y="3097588"/>
                  <a:pt x="1057523" y="3056238"/>
                  <a:pt x="1054777" y="3015049"/>
                </a:cubicBezTo>
                <a:cubicBezTo>
                  <a:pt x="1057523" y="2715741"/>
                  <a:pt x="1058188" y="2416406"/>
                  <a:pt x="1063015" y="2117124"/>
                </a:cubicBezTo>
                <a:cubicBezTo>
                  <a:pt x="1063681" y="2075849"/>
                  <a:pt x="1065069" y="2034372"/>
                  <a:pt x="1071253" y="1993557"/>
                </a:cubicBezTo>
                <a:cubicBezTo>
                  <a:pt x="1098823" y="1811597"/>
                  <a:pt x="1096475" y="1881560"/>
                  <a:pt x="1161869" y="1721708"/>
                </a:cubicBezTo>
                <a:cubicBezTo>
                  <a:pt x="1203919" y="1618920"/>
                  <a:pt x="1140928" y="1699798"/>
                  <a:pt x="1227772" y="1565189"/>
                </a:cubicBezTo>
                <a:cubicBezTo>
                  <a:pt x="1262905" y="1510732"/>
                  <a:pt x="1299621" y="1456726"/>
                  <a:pt x="1343101" y="1408670"/>
                </a:cubicBezTo>
                <a:lnTo>
                  <a:pt x="1499620" y="1235676"/>
                </a:lnTo>
                <a:cubicBezTo>
                  <a:pt x="1532352" y="1199777"/>
                  <a:pt x="1565881" y="1164608"/>
                  <a:pt x="1598474" y="1128584"/>
                </a:cubicBezTo>
                <a:cubicBezTo>
                  <a:pt x="1669672" y="1049891"/>
                  <a:pt x="1681204" y="1032335"/>
                  <a:pt x="1754993" y="930876"/>
                </a:cubicBezTo>
                <a:cubicBezTo>
                  <a:pt x="1766640" y="914862"/>
                  <a:pt x="1773943" y="895451"/>
                  <a:pt x="1787945" y="881449"/>
                </a:cubicBezTo>
                <a:cubicBezTo>
                  <a:pt x="1809912" y="859481"/>
                  <a:pt x="1829763" y="835170"/>
                  <a:pt x="1853847" y="815546"/>
                </a:cubicBezTo>
                <a:cubicBezTo>
                  <a:pt x="1923676" y="758648"/>
                  <a:pt x="1996407" y="695457"/>
                  <a:pt x="2084507" y="667265"/>
                </a:cubicBezTo>
                <a:cubicBezTo>
                  <a:pt x="2196477" y="631434"/>
                  <a:pt x="2204201" y="635414"/>
                  <a:pt x="2306928" y="626076"/>
                </a:cubicBezTo>
                <a:cubicBezTo>
                  <a:pt x="2381069" y="609600"/>
                  <a:pt x="2454434" y="589135"/>
                  <a:pt x="2529350" y="576649"/>
                </a:cubicBezTo>
                <a:lnTo>
                  <a:pt x="2578777" y="568411"/>
                </a:lnTo>
                <a:cubicBezTo>
                  <a:pt x="2592553" y="565906"/>
                  <a:pt x="2606050" y="561719"/>
                  <a:pt x="2619966" y="560173"/>
                </a:cubicBezTo>
                <a:cubicBezTo>
                  <a:pt x="2882599" y="530991"/>
                  <a:pt x="2617760" y="567549"/>
                  <a:pt x="2784723" y="543697"/>
                </a:cubicBezTo>
                <a:cubicBezTo>
                  <a:pt x="2848535" y="522426"/>
                  <a:pt x="2921191" y="492348"/>
                  <a:pt x="2990669" y="486032"/>
                </a:cubicBezTo>
                <a:cubicBezTo>
                  <a:pt x="3094910" y="476556"/>
                  <a:pt x="3199361" y="469557"/>
                  <a:pt x="3303707" y="461319"/>
                </a:cubicBezTo>
                <a:cubicBezTo>
                  <a:pt x="3314691" y="458573"/>
                  <a:pt x="3325606" y="455537"/>
                  <a:pt x="3336658" y="453081"/>
                </a:cubicBezTo>
                <a:cubicBezTo>
                  <a:pt x="3368864" y="445924"/>
                  <a:pt x="3402847" y="440043"/>
                  <a:pt x="3435512" y="436605"/>
                </a:cubicBezTo>
                <a:cubicBezTo>
                  <a:pt x="3468396" y="433144"/>
                  <a:pt x="3501415" y="431114"/>
                  <a:pt x="3534366" y="428368"/>
                </a:cubicBezTo>
                <a:cubicBezTo>
                  <a:pt x="3586539" y="431114"/>
                  <a:pt x="3638978" y="430673"/>
                  <a:pt x="3690885" y="436605"/>
                </a:cubicBezTo>
                <a:cubicBezTo>
                  <a:pt x="3735297" y="441681"/>
                  <a:pt x="3778598" y="453970"/>
                  <a:pt x="3822690" y="461319"/>
                </a:cubicBezTo>
                <a:cubicBezTo>
                  <a:pt x="3865888" y="468519"/>
                  <a:pt x="3938881" y="474129"/>
                  <a:pt x="3979209" y="477795"/>
                </a:cubicBezTo>
                <a:cubicBezTo>
                  <a:pt x="4059672" y="504615"/>
                  <a:pt x="4025833" y="495357"/>
                  <a:pt x="4143966" y="518984"/>
                </a:cubicBezTo>
                <a:cubicBezTo>
                  <a:pt x="4160345" y="522260"/>
                  <a:pt x="4177299" y="522752"/>
                  <a:pt x="4193393" y="527222"/>
                </a:cubicBezTo>
                <a:cubicBezTo>
                  <a:pt x="4354928" y="572093"/>
                  <a:pt x="4230516" y="545087"/>
                  <a:pt x="4374626" y="593124"/>
                </a:cubicBezTo>
                <a:cubicBezTo>
                  <a:pt x="4396107" y="600284"/>
                  <a:pt x="4418663" y="603713"/>
                  <a:pt x="4440528" y="609600"/>
                </a:cubicBezTo>
                <a:lnTo>
                  <a:pt x="4588809" y="650789"/>
                </a:lnTo>
                <a:cubicBezTo>
                  <a:pt x="4605481" y="655652"/>
                  <a:pt x="4622703" y="659498"/>
                  <a:pt x="4638236" y="667265"/>
                </a:cubicBezTo>
                <a:lnTo>
                  <a:pt x="4770042" y="733168"/>
                </a:lnTo>
                <a:cubicBezTo>
                  <a:pt x="4778280" y="746898"/>
                  <a:pt x="4783433" y="763035"/>
                  <a:pt x="4794755" y="774357"/>
                </a:cubicBezTo>
                <a:cubicBezTo>
                  <a:pt x="4810003" y="789604"/>
                  <a:pt x="4873827" y="804009"/>
                  <a:pt x="4885372" y="807308"/>
                </a:cubicBezTo>
                <a:cubicBezTo>
                  <a:pt x="4890864" y="815546"/>
                  <a:pt x="4893609" y="826530"/>
                  <a:pt x="4901847" y="832022"/>
                </a:cubicBezTo>
                <a:cubicBezTo>
                  <a:pt x="4911267" y="838302"/>
                  <a:pt x="4923913" y="837149"/>
                  <a:pt x="4934799" y="840259"/>
                </a:cubicBezTo>
                <a:cubicBezTo>
                  <a:pt x="5017576" y="863909"/>
                  <a:pt x="4889385" y="830965"/>
                  <a:pt x="4992463" y="856735"/>
                </a:cubicBezTo>
                <a:cubicBezTo>
                  <a:pt x="4997955" y="864973"/>
                  <a:pt x="5001208" y="875264"/>
                  <a:pt x="5008939" y="881449"/>
                </a:cubicBezTo>
                <a:cubicBezTo>
                  <a:pt x="5015720" y="886873"/>
                  <a:pt x="5025672" y="886265"/>
                  <a:pt x="5033653" y="889686"/>
                </a:cubicBezTo>
                <a:cubicBezTo>
                  <a:pt x="5044940" y="894523"/>
                  <a:pt x="5055317" y="901324"/>
                  <a:pt x="5066604" y="906162"/>
                </a:cubicBezTo>
                <a:cubicBezTo>
                  <a:pt x="5074585" y="909583"/>
                  <a:pt x="5083382" y="910873"/>
                  <a:pt x="5091317" y="914400"/>
                </a:cubicBezTo>
                <a:cubicBezTo>
                  <a:pt x="5132853" y="932861"/>
                  <a:pt x="5173696" y="952843"/>
                  <a:pt x="5214885" y="972065"/>
                </a:cubicBezTo>
                <a:cubicBezTo>
                  <a:pt x="5243700" y="1000878"/>
                  <a:pt x="5243078" y="1002075"/>
                  <a:pt x="5280788" y="1029730"/>
                </a:cubicBezTo>
                <a:cubicBezTo>
                  <a:pt x="5307817" y="1049552"/>
                  <a:pt x="5337152" y="1066258"/>
                  <a:pt x="5363166" y="1087395"/>
                </a:cubicBezTo>
                <a:cubicBezTo>
                  <a:pt x="5381250" y="1102088"/>
                  <a:pt x="5393953" y="1122842"/>
                  <a:pt x="5412593" y="1136822"/>
                </a:cubicBezTo>
                <a:lnTo>
                  <a:pt x="5511447" y="1210962"/>
                </a:lnTo>
                <a:cubicBezTo>
                  <a:pt x="5541005" y="1255299"/>
                  <a:pt x="5530570" y="1241975"/>
                  <a:pt x="5585588" y="1301578"/>
                </a:cubicBezTo>
                <a:cubicBezTo>
                  <a:pt x="5598758" y="1315846"/>
                  <a:pt x="5614141" y="1328026"/>
                  <a:pt x="5626777" y="1342768"/>
                </a:cubicBezTo>
                <a:cubicBezTo>
                  <a:pt x="5647152" y="1366539"/>
                  <a:pt x="5665927" y="1391661"/>
                  <a:pt x="5684442" y="1416908"/>
                </a:cubicBezTo>
                <a:cubicBezTo>
                  <a:pt x="5696152" y="1432876"/>
                  <a:pt x="5703850" y="1451889"/>
                  <a:pt x="5717393" y="1466335"/>
                </a:cubicBezTo>
                <a:cubicBezTo>
                  <a:pt x="5745312" y="1496116"/>
                  <a:pt x="5778095" y="1520936"/>
                  <a:pt x="5808009" y="1548713"/>
                </a:cubicBezTo>
                <a:cubicBezTo>
                  <a:pt x="5869215" y="1605547"/>
                  <a:pt x="5784743" y="1533683"/>
                  <a:pt x="5882150" y="1631092"/>
                </a:cubicBezTo>
                <a:cubicBezTo>
                  <a:pt x="5889151" y="1638093"/>
                  <a:pt x="5899862" y="1640567"/>
                  <a:pt x="5906863" y="1647568"/>
                </a:cubicBezTo>
                <a:cubicBezTo>
                  <a:pt x="6019703" y="1760408"/>
                  <a:pt x="5937224" y="1683448"/>
                  <a:pt x="5997480" y="1754659"/>
                </a:cubicBezTo>
                <a:cubicBezTo>
                  <a:pt x="6018838" y="1779901"/>
                  <a:pt x="6040001" y="1805419"/>
                  <a:pt x="6063382" y="1828800"/>
                </a:cubicBezTo>
                <a:cubicBezTo>
                  <a:pt x="6070383" y="1835801"/>
                  <a:pt x="6081095" y="1838275"/>
                  <a:pt x="6088096" y="1845276"/>
                </a:cubicBezTo>
                <a:cubicBezTo>
                  <a:pt x="6100529" y="1857709"/>
                  <a:pt x="6109469" y="1873233"/>
                  <a:pt x="6121047" y="1886465"/>
                </a:cubicBezTo>
                <a:cubicBezTo>
                  <a:pt x="6128719" y="1895233"/>
                  <a:pt x="6137523" y="1902940"/>
                  <a:pt x="6145761" y="1911178"/>
                </a:cubicBezTo>
                <a:cubicBezTo>
                  <a:pt x="6153999" y="1930400"/>
                  <a:pt x="6161122" y="1950138"/>
                  <a:pt x="6170474" y="1968843"/>
                </a:cubicBezTo>
                <a:cubicBezTo>
                  <a:pt x="6174902" y="1977699"/>
                  <a:pt x="6181856" y="1985067"/>
                  <a:pt x="6186950" y="1993557"/>
                </a:cubicBezTo>
                <a:cubicBezTo>
                  <a:pt x="6243738" y="2088205"/>
                  <a:pt x="6199157" y="2020107"/>
                  <a:pt x="6236377" y="2075935"/>
                </a:cubicBezTo>
                <a:cubicBezTo>
                  <a:pt x="6256179" y="2155139"/>
                  <a:pt x="6229429" y="2062906"/>
                  <a:pt x="6302280" y="2199503"/>
                </a:cubicBezTo>
                <a:cubicBezTo>
                  <a:pt x="6307608" y="2209493"/>
                  <a:pt x="6307407" y="2221568"/>
                  <a:pt x="6310517" y="2232454"/>
                </a:cubicBezTo>
                <a:cubicBezTo>
                  <a:pt x="6312902" y="2240804"/>
                  <a:pt x="6314638" y="2249522"/>
                  <a:pt x="6318755" y="2257168"/>
                </a:cubicBezTo>
                <a:cubicBezTo>
                  <a:pt x="6333937" y="2285363"/>
                  <a:pt x="6351706" y="2312087"/>
                  <a:pt x="6368182" y="2339546"/>
                </a:cubicBezTo>
                <a:cubicBezTo>
                  <a:pt x="6370928" y="2350530"/>
                  <a:pt x="6373310" y="2361611"/>
                  <a:pt x="6376420" y="2372497"/>
                </a:cubicBezTo>
                <a:cubicBezTo>
                  <a:pt x="6378806" y="2380846"/>
                  <a:pt x="6382955" y="2388696"/>
                  <a:pt x="6384658" y="2397211"/>
                </a:cubicBezTo>
                <a:cubicBezTo>
                  <a:pt x="6411513" y="2531483"/>
                  <a:pt x="6388243" y="2457394"/>
                  <a:pt x="6409372" y="2520778"/>
                </a:cubicBezTo>
                <a:cubicBezTo>
                  <a:pt x="6426161" y="2671893"/>
                  <a:pt x="6407434" y="2510367"/>
                  <a:pt x="6434085" y="2710249"/>
                </a:cubicBezTo>
                <a:cubicBezTo>
                  <a:pt x="6439937" y="2754138"/>
                  <a:pt x="6445069" y="2798119"/>
                  <a:pt x="6450561" y="2842054"/>
                </a:cubicBezTo>
                <a:cubicBezTo>
                  <a:pt x="6447815" y="2913449"/>
                  <a:pt x="6447076" y="2984949"/>
                  <a:pt x="6442323" y="3056238"/>
                </a:cubicBezTo>
                <a:cubicBezTo>
                  <a:pt x="6441570" y="3067535"/>
                  <a:pt x="6436490" y="3078126"/>
                  <a:pt x="6434085" y="3089189"/>
                </a:cubicBezTo>
                <a:cubicBezTo>
                  <a:pt x="6422759" y="3141289"/>
                  <a:pt x="6417994" y="3195127"/>
                  <a:pt x="6401134" y="3245708"/>
                </a:cubicBezTo>
                <a:cubicBezTo>
                  <a:pt x="6398388" y="3253946"/>
                  <a:pt x="6396358" y="3262459"/>
                  <a:pt x="6392896" y="3270422"/>
                </a:cubicBezTo>
                <a:cubicBezTo>
                  <a:pt x="6368883" y="3325651"/>
                  <a:pt x="6341918" y="3379587"/>
                  <a:pt x="6318755" y="3435178"/>
                </a:cubicBezTo>
                <a:cubicBezTo>
                  <a:pt x="6305563" y="3466839"/>
                  <a:pt x="6316281" y="3464840"/>
                  <a:pt x="6302280" y="3492843"/>
                </a:cubicBezTo>
                <a:cubicBezTo>
                  <a:pt x="6297852" y="3501699"/>
                  <a:pt x="6291296" y="3509319"/>
                  <a:pt x="6285804" y="3517557"/>
                </a:cubicBezTo>
                <a:cubicBezTo>
                  <a:pt x="6283058" y="3528541"/>
                  <a:pt x="6281541" y="3539907"/>
                  <a:pt x="6277566" y="3550508"/>
                </a:cubicBezTo>
                <a:cubicBezTo>
                  <a:pt x="6204430" y="3745538"/>
                  <a:pt x="6261707" y="3588248"/>
                  <a:pt x="6219901" y="3682313"/>
                </a:cubicBezTo>
                <a:cubicBezTo>
                  <a:pt x="6213895" y="3695826"/>
                  <a:pt x="6210507" y="3710521"/>
                  <a:pt x="6203426" y="3723503"/>
                </a:cubicBezTo>
                <a:cubicBezTo>
                  <a:pt x="6193944" y="3740887"/>
                  <a:pt x="6181458" y="3756454"/>
                  <a:pt x="6170474" y="3772930"/>
                </a:cubicBezTo>
                <a:cubicBezTo>
                  <a:pt x="6164982" y="3781168"/>
                  <a:pt x="6158427" y="3788788"/>
                  <a:pt x="6153999" y="3797643"/>
                </a:cubicBezTo>
                <a:cubicBezTo>
                  <a:pt x="6148507" y="3808627"/>
                  <a:pt x="6142511" y="3819373"/>
                  <a:pt x="6137523" y="3830595"/>
                </a:cubicBezTo>
                <a:cubicBezTo>
                  <a:pt x="6119873" y="3870308"/>
                  <a:pt x="6124848" y="3869252"/>
                  <a:pt x="6104572" y="3904735"/>
                </a:cubicBezTo>
                <a:cubicBezTo>
                  <a:pt x="6099660" y="3913331"/>
                  <a:pt x="6093190" y="3920959"/>
                  <a:pt x="6088096" y="3929449"/>
                </a:cubicBezTo>
                <a:cubicBezTo>
                  <a:pt x="6068469" y="3962161"/>
                  <a:pt x="6054853" y="3998997"/>
                  <a:pt x="6030431" y="4028303"/>
                </a:cubicBezTo>
                <a:cubicBezTo>
                  <a:pt x="5945423" y="4130313"/>
                  <a:pt x="5978341" y="4088862"/>
                  <a:pt x="5849199" y="4267200"/>
                </a:cubicBezTo>
                <a:cubicBezTo>
                  <a:pt x="5811778" y="4318877"/>
                  <a:pt x="5794067" y="4356339"/>
                  <a:pt x="5758582" y="4415481"/>
                </a:cubicBezTo>
                <a:cubicBezTo>
                  <a:pt x="5753488" y="4423971"/>
                  <a:pt x="5747019" y="4431599"/>
                  <a:pt x="5742107" y="4440195"/>
                </a:cubicBezTo>
                <a:cubicBezTo>
                  <a:pt x="5736014" y="4450857"/>
                  <a:pt x="5731819" y="4462539"/>
                  <a:pt x="5725631" y="4473146"/>
                </a:cubicBezTo>
                <a:cubicBezTo>
                  <a:pt x="5712578" y="4495522"/>
                  <a:pt x="5696847" y="4516307"/>
                  <a:pt x="5684442" y="4539049"/>
                </a:cubicBezTo>
                <a:cubicBezTo>
                  <a:pt x="5643049" y="4614935"/>
                  <a:pt x="5737503" y="4487138"/>
                  <a:pt x="5643253" y="4604951"/>
                </a:cubicBezTo>
                <a:cubicBezTo>
                  <a:pt x="5640507" y="4615935"/>
                  <a:pt x="5639700" y="4627596"/>
                  <a:pt x="5635015" y="4637903"/>
                </a:cubicBezTo>
                <a:cubicBezTo>
                  <a:pt x="5602438" y="4709572"/>
                  <a:pt x="5605221" y="4679999"/>
                  <a:pt x="5569112" y="4744995"/>
                </a:cubicBezTo>
                <a:cubicBezTo>
                  <a:pt x="5564895" y="4752586"/>
                  <a:pt x="5564757" y="4761941"/>
                  <a:pt x="5560874" y="4769708"/>
                </a:cubicBezTo>
                <a:cubicBezTo>
                  <a:pt x="5553714" y="4784029"/>
                  <a:pt x="5544647" y="4797319"/>
                  <a:pt x="5536161" y="4810897"/>
                </a:cubicBezTo>
                <a:cubicBezTo>
                  <a:pt x="5530914" y="4819293"/>
                  <a:pt x="5526686" y="4828610"/>
                  <a:pt x="5519685" y="4835611"/>
                </a:cubicBezTo>
                <a:cubicBezTo>
                  <a:pt x="5507252" y="4848044"/>
                  <a:pt x="5490929" y="4856129"/>
                  <a:pt x="5478496" y="4868562"/>
                </a:cubicBezTo>
                <a:cubicBezTo>
                  <a:pt x="5468788" y="4878270"/>
                  <a:pt x="5463798" y="4892123"/>
                  <a:pt x="5453782" y="4901513"/>
                </a:cubicBezTo>
                <a:cubicBezTo>
                  <a:pt x="5419667" y="4933495"/>
                  <a:pt x="5379756" y="4959064"/>
                  <a:pt x="5346690" y="4992130"/>
                </a:cubicBezTo>
                <a:cubicBezTo>
                  <a:pt x="5296903" y="5041917"/>
                  <a:pt x="5332932" y="5010196"/>
                  <a:pt x="5289026" y="5041557"/>
                </a:cubicBezTo>
                <a:cubicBezTo>
                  <a:pt x="5277854" y="5049537"/>
                  <a:pt x="5267755" y="5059055"/>
                  <a:pt x="5256074" y="5066270"/>
                </a:cubicBezTo>
                <a:cubicBezTo>
                  <a:pt x="5174339" y="5116753"/>
                  <a:pt x="5094865" y="5171587"/>
                  <a:pt x="5008939" y="5214551"/>
                </a:cubicBezTo>
                <a:cubicBezTo>
                  <a:pt x="4992463" y="5222789"/>
                  <a:pt x="4976760" y="5232797"/>
                  <a:pt x="4959512" y="5239265"/>
                </a:cubicBezTo>
                <a:cubicBezTo>
                  <a:pt x="4932669" y="5249331"/>
                  <a:pt x="4904593" y="5255740"/>
                  <a:pt x="4877134" y="5263978"/>
                </a:cubicBezTo>
                <a:cubicBezTo>
                  <a:pt x="4868896" y="5269470"/>
                  <a:pt x="4861410" y="5276305"/>
                  <a:pt x="4852420" y="5280454"/>
                </a:cubicBezTo>
                <a:cubicBezTo>
                  <a:pt x="4825567" y="5292847"/>
                  <a:pt x="4797645" y="5302788"/>
                  <a:pt x="4770042" y="5313405"/>
                </a:cubicBezTo>
                <a:cubicBezTo>
                  <a:pt x="4761937" y="5316522"/>
                  <a:pt x="4753309" y="5318222"/>
                  <a:pt x="4745328" y="5321643"/>
                </a:cubicBezTo>
                <a:cubicBezTo>
                  <a:pt x="4703631" y="5339513"/>
                  <a:pt x="4706705" y="5346834"/>
                  <a:pt x="4654712" y="5362832"/>
                </a:cubicBezTo>
                <a:cubicBezTo>
                  <a:pt x="4603148" y="5378698"/>
                  <a:pt x="4550241" y="5389827"/>
                  <a:pt x="4498193" y="5404022"/>
                </a:cubicBezTo>
                <a:cubicBezTo>
                  <a:pt x="4489816" y="5406307"/>
                  <a:pt x="4481610" y="5409210"/>
                  <a:pt x="4473480" y="5412259"/>
                </a:cubicBezTo>
                <a:cubicBezTo>
                  <a:pt x="4459634" y="5417451"/>
                  <a:pt x="4446726" y="5425527"/>
                  <a:pt x="4432290" y="5428735"/>
                </a:cubicBezTo>
                <a:cubicBezTo>
                  <a:pt x="4313650" y="5455099"/>
                  <a:pt x="4281563" y="5457873"/>
                  <a:pt x="4185155" y="5469924"/>
                </a:cubicBezTo>
                <a:cubicBezTo>
                  <a:pt x="4088359" y="5525237"/>
                  <a:pt x="4100458" y="5525370"/>
                  <a:pt x="4028636" y="5552303"/>
                </a:cubicBezTo>
                <a:cubicBezTo>
                  <a:pt x="4020506" y="5555352"/>
                  <a:pt x="4012474" y="5559031"/>
                  <a:pt x="4003923" y="5560540"/>
                </a:cubicBezTo>
                <a:cubicBezTo>
                  <a:pt x="3965680" y="5567289"/>
                  <a:pt x="3926898" y="5570632"/>
                  <a:pt x="3888593" y="5577016"/>
                </a:cubicBezTo>
                <a:cubicBezTo>
                  <a:pt x="3872117" y="5579762"/>
                  <a:pt x="3855545" y="5581978"/>
                  <a:pt x="3839166" y="5585254"/>
                </a:cubicBezTo>
                <a:cubicBezTo>
                  <a:pt x="3828064" y="5587474"/>
                  <a:pt x="3817337" y="5591374"/>
                  <a:pt x="3806215" y="5593492"/>
                </a:cubicBezTo>
                <a:cubicBezTo>
                  <a:pt x="3759650" y="5602361"/>
                  <a:pt x="3712654" y="5608909"/>
                  <a:pt x="3666172" y="5618205"/>
                </a:cubicBezTo>
                <a:cubicBezTo>
                  <a:pt x="3657657" y="5619908"/>
                  <a:pt x="3649848" y="5624206"/>
                  <a:pt x="3641458" y="5626443"/>
                </a:cubicBezTo>
                <a:cubicBezTo>
                  <a:pt x="3608639" y="5635195"/>
                  <a:pt x="3576228" y="5646354"/>
                  <a:pt x="3542604" y="5651157"/>
                </a:cubicBezTo>
                <a:cubicBezTo>
                  <a:pt x="3396882" y="5671974"/>
                  <a:pt x="3465481" y="5660685"/>
                  <a:pt x="3336658" y="5684108"/>
                </a:cubicBezTo>
                <a:lnTo>
                  <a:pt x="2537588" y="5675870"/>
                </a:lnTo>
                <a:cubicBezTo>
                  <a:pt x="2427226" y="5673748"/>
                  <a:pt x="2518066" y="5670487"/>
                  <a:pt x="2455209" y="5659395"/>
                </a:cubicBezTo>
                <a:cubicBezTo>
                  <a:pt x="2416967" y="5652646"/>
                  <a:pt x="2378323" y="5648411"/>
                  <a:pt x="2339880" y="5642919"/>
                </a:cubicBezTo>
                <a:cubicBezTo>
                  <a:pt x="2274458" y="5621112"/>
                  <a:pt x="2342222" y="5641431"/>
                  <a:pt x="2199836" y="5626443"/>
                </a:cubicBezTo>
                <a:cubicBezTo>
                  <a:pt x="2185911" y="5624977"/>
                  <a:pt x="2172423" y="5620710"/>
                  <a:pt x="2158647" y="5618205"/>
                </a:cubicBezTo>
                <a:cubicBezTo>
                  <a:pt x="2142214" y="5615217"/>
                  <a:pt x="2125696" y="5612714"/>
                  <a:pt x="2109220" y="5609968"/>
                </a:cubicBezTo>
                <a:cubicBezTo>
                  <a:pt x="2012779" y="5577820"/>
                  <a:pt x="2105569" y="5607347"/>
                  <a:pt x="1960939" y="5568778"/>
                </a:cubicBezTo>
                <a:cubicBezTo>
                  <a:pt x="1952549" y="5566541"/>
                  <a:pt x="1944387" y="5563507"/>
                  <a:pt x="1936226" y="5560540"/>
                </a:cubicBezTo>
                <a:cubicBezTo>
                  <a:pt x="1914177" y="5552522"/>
                  <a:pt x="1892580" y="5543246"/>
                  <a:pt x="1870323" y="5535827"/>
                </a:cubicBezTo>
                <a:cubicBezTo>
                  <a:pt x="1859582" y="5532247"/>
                  <a:pt x="1848258" y="5530699"/>
                  <a:pt x="1837372" y="5527589"/>
                </a:cubicBezTo>
                <a:cubicBezTo>
                  <a:pt x="1829023" y="5525203"/>
                  <a:pt x="1821008" y="5521737"/>
                  <a:pt x="1812658" y="5519351"/>
                </a:cubicBezTo>
                <a:cubicBezTo>
                  <a:pt x="1782554" y="5510750"/>
                  <a:pt x="1751944" y="5503918"/>
                  <a:pt x="1722042" y="5494638"/>
                </a:cubicBezTo>
                <a:cubicBezTo>
                  <a:pt x="1672283" y="5479195"/>
                  <a:pt x="1623188" y="5461687"/>
                  <a:pt x="1573761" y="5445211"/>
                </a:cubicBezTo>
                <a:cubicBezTo>
                  <a:pt x="1565523" y="5442465"/>
                  <a:pt x="1557471" y="5439079"/>
                  <a:pt x="1549047" y="5436973"/>
                </a:cubicBezTo>
                <a:cubicBezTo>
                  <a:pt x="1538063" y="5434227"/>
                  <a:pt x="1526965" y="5431905"/>
                  <a:pt x="1516096" y="5428735"/>
                </a:cubicBezTo>
                <a:cubicBezTo>
                  <a:pt x="1323292" y="5372500"/>
                  <a:pt x="1411406" y="5389319"/>
                  <a:pt x="1301912" y="5371070"/>
                </a:cubicBezTo>
                <a:lnTo>
                  <a:pt x="1194820" y="5329881"/>
                </a:lnTo>
                <a:cubicBezTo>
                  <a:pt x="1178524" y="5323877"/>
                  <a:pt x="1161748" y="5319246"/>
                  <a:pt x="1145393" y="5313405"/>
                </a:cubicBezTo>
                <a:cubicBezTo>
                  <a:pt x="1123298" y="5305514"/>
                  <a:pt x="1101747" y="5296111"/>
                  <a:pt x="1079490" y="5288692"/>
                </a:cubicBezTo>
                <a:cubicBezTo>
                  <a:pt x="1068749" y="5285112"/>
                  <a:pt x="1057140" y="5284429"/>
                  <a:pt x="1046539" y="5280454"/>
                </a:cubicBezTo>
                <a:cubicBezTo>
                  <a:pt x="1035041" y="5276142"/>
                  <a:pt x="1025187" y="5268012"/>
                  <a:pt x="1013588" y="5263978"/>
                </a:cubicBezTo>
                <a:cubicBezTo>
                  <a:pt x="961912" y="5246004"/>
                  <a:pt x="909411" y="5230481"/>
                  <a:pt x="857069" y="5214551"/>
                </a:cubicBezTo>
                <a:cubicBezTo>
                  <a:pt x="848490" y="5211940"/>
                  <a:pt x="809705" y="5203962"/>
                  <a:pt x="799404" y="5198076"/>
                </a:cubicBezTo>
                <a:cubicBezTo>
                  <a:pt x="768319" y="5180313"/>
                  <a:pt x="739773" y="5158350"/>
                  <a:pt x="708788" y="5140411"/>
                </a:cubicBezTo>
                <a:cubicBezTo>
                  <a:pt x="576904" y="5064057"/>
                  <a:pt x="702237" y="5148935"/>
                  <a:pt x="593458" y="5074508"/>
                </a:cubicBezTo>
                <a:cubicBezTo>
                  <a:pt x="557625" y="5049991"/>
                  <a:pt x="517066" y="5031069"/>
                  <a:pt x="486366" y="5000368"/>
                </a:cubicBezTo>
                <a:cubicBezTo>
                  <a:pt x="475382" y="4989384"/>
                  <a:pt x="465348" y="4977360"/>
                  <a:pt x="453415" y="4967416"/>
                </a:cubicBezTo>
                <a:cubicBezTo>
                  <a:pt x="432320" y="4949837"/>
                  <a:pt x="408765" y="4935377"/>
                  <a:pt x="387512" y="4917989"/>
                </a:cubicBezTo>
                <a:cubicBezTo>
                  <a:pt x="370271" y="4903882"/>
                  <a:pt x="349541" y="4878653"/>
                  <a:pt x="338085" y="4860324"/>
                </a:cubicBezTo>
                <a:cubicBezTo>
                  <a:pt x="325616" y="4840373"/>
                  <a:pt x="303696" y="4784668"/>
                  <a:pt x="296896" y="4769708"/>
                </a:cubicBezTo>
                <a:cubicBezTo>
                  <a:pt x="291814" y="4758529"/>
                  <a:pt x="284118" y="4748467"/>
                  <a:pt x="280420" y="4736757"/>
                </a:cubicBezTo>
                <a:cubicBezTo>
                  <a:pt x="253036" y="4650040"/>
                  <a:pt x="247433" y="4613007"/>
                  <a:pt x="230993" y="4530811"/>
                </a:cubicBezTo>
                <a:cubicBezTo>
                  <a:pt x="228247" y="4503351"/>
                  <a:pt x="224956" y="4475941"/>
                  <a:pt x="222755" y="4448432"/>
                </a:cubicBezTo>
                <a:cubicBezTo>
                  <a:pt x="214293" y="4342653"/>
                  <a:pt x="218214" y="4340233"/>
                  <a:pt x="206280" y="4250724"/>
                </a:cubicBezTo>
                <a:cubicBezTo>
                  <a:pt x="204073" y="4234168"/>
                  <a:pt x="200582" y="4217806"/>
                  <a:pt x="198042" y="4201297"/>
                </a:cubicBezTo>
                <a:cubicBezTo>
                  <a:pt x="195089" y="4182106"/>
                  <a:pt x="193804" y="4162632"/>
                  <a:pt x="189804" y="4143632"/>
                </a:cubicBezTo>
                <a:cubicBezTo>
                  <a:pt x="182807" y="4110395"/>
                  <a:pt x="173328" y="4077729"/>
                  <a:pt x="165090" y="4044778"/>
                </a:cubicBezTo>
                <a:cubicBezTo>
                  <a:pt x="162344" y="4033794"/>
                  <a:pt x="160433" y="4022568"/>
                  <a:pt x="156853" y="4011827"/>
                </a:cubicBezTo>
                <a:cubicBezTo>
                  <a:pt x="154107" y="4003589"/>
                  <a:pt x="150540" y="3995581"/>
                  <a:pt x="148615" y="3987113"/>
                </a:cubicBezTo>
                <a:cubicBezTo>
                  <a:pt x="136799" y="3935123"/>
                  <a:pt x="125035" y="3883081"/>
                  <a:pt x="115663" y="3830595"/>
                </a:cubicBezTo>
                <a:cubicBezTo>
                  <a:pt x="70523" y="3577810"/>
                  <a:pt x="147546" y="3936992"/>
                  <a:pt x="90950" y="3682313"/>
                </a:cubicBezTo>
                <a:cubicBezTo>
                  <a:pt x="65425" y="3410057"/>
                  <a:pt x="94142" y="3502430"/>
                  <a:pt x="57999" y="3393989"/>
                </a:cubicBezTo>
                <a:cubicBezTo>
                  <a:pt x="52507" y="3358292"/>
                  <a:pt x="47461" y="3322523"/>
                  <a:pt x="41523" y="3286897"/>
                </a:cubicBezTo>
                <a:cubicBezTo>
                  <a:pt x="39221" y="3273086"/>
                  <a:pt x="34448" y="3259661"/>
                  <a:pt x="33285" y="3245708"/>
                </a:cubicBezTo>
                <a:cubicBezTo>
                  <a:pt x="17828" y="3060232"/>
                  <a:pt x="42693" y="3142125"/>
                  <a:pt x="16809" y="3064476"/>
                </a:cubicBezTo>
                <a:cubicBezTo>
                  <a:pt x="11317" y="3028779"/>
                  <a:pt x="1174" y="2993492"/>
                  <a:pt x="334" y="2957384"/>
                </a:cubicBezTo>
                <a:cubicBezTo>
                  <a:pt x="-2699" y="2826961"/>
                  <a:pt x="15642" y="2611268"/>
                  <a:pt x="25047" y="2479589"/>
                </a:cubicBezTo>
                <a:cubicBezTo>
                  <a:pt x="22301" y="2465859"/>
                  <a:pt x="20832" y="2451811"/>
                  <a:pt x="16809" y="2438400"/>
                </a:cubicBezTo>
                <a:cubicBezTo>
                  <a:pt x="12560" y="2424236"/>
                  <a:pt x="334" y="2411998"/>
                  <a:pt x="334" y="2397211"/>
                </a:cubicBezTo>
                <a:cubicBezTo>
                  <a:pt x="334" y="2363805"/>
                  <a:pt x="8202" y="2330635"/>
                  <a:pt x="16809" y="2298357"/>
                </a:cubicBezTo>
                <a:cubicBezTo>
                  <a:pt x="19360" y="2288790"/>
                  <a:pt x="28038" y="2282039"/>
                  <a:pt x="33285" y="2273643"/>
                </a:cubicBezTo>
                <a:cubicBezTo>
                  <a:pt x="41771" y="2260065"/>
                  <a:pt x="49761" y="2246184"/>
                  <a:pt x="57999" y="2232454"/>
                </a:cubicBezTo>
                <a:cubicBezTo>
                  <a:pt x="63491" y="2210486"/>
                  <a:pt x="67815" y="2188193"/>
                  <a:pt x="74474" y="2166551"/>
                </a:cubicBezTo>
                <a:cubicBezTo>
                  <a:pt x="85458" y="2130854"/>
                  <a:pt x="96286" y="2095108"/>
                  <a:pt x="107426" y="2059459"/>
                </a:cubicBezTo>
                <a:cubicBezTo>
                  <a:pt x="110016" y="2051171"/>
                  <a:pt x="113779" y="2043222"/>
                  <a:pt x="115663" y="2034746"/>
                </a:cubicBezTo>
                <a:cubicBezTo>
                  <a:pt x="121155" y="2010032"/>
                  <a:pt x="127174" y="1985430"/>
                  <a:pt x="132139" y="1960605"/>
                </a:cubicBezTo>
                <a:cubicBezTo>
                  <a:pt x="135415" y="1944226"/>
                  <a:pt x="134174" y="1926686"/>
                  <a:pt x="140377" y="1911178"/>
                </a:cubicBezTo>
                <a:cubicBezTo>
                  <a:pt x="150877" y="1884929"/>
                  <a:pt x="168923" y="1862324"/>
                  <a:pt x="181566" y="1837038"/>
                </a:cubicBezTo>
                <a:cubicBezTo>
                  <a:pt x="213531" y="1773109"/>
                  <a:pt x="198077" y="1798500"/>
                  <a:pt x="214517" y="1754659"/>
                </a:cubicBezTo>
                <a:cubicBezTo>
                  <a:pt x="219709" y="1740813"/>
                  <a:pt x="225801" y="1727316"/>
                  <a:pt x="230993" y="1713470"/>
                </a:cubicBezTo>
                <a:cubicBezTo>
                  <a:pt x="234042" y="1705340"/>
                  <a:pt x="234414" y="1695982"/>
                  <a:pt x="239231" y="1688757"/>
                </a:cubicBezTo>
                <a:cubicBezTo>
                  <a:pt x="251127" y="1670912"/>
                  <a:pt x="266690" y="1655806"/>
                  <a:pt x="280420" y="1639330"/>
                </a:cubicBezTo>
                <a:cubicBezTo>
                  <a:pt x="296669" y="1574335"/>
                  <a:pt x="280553" y="1619931"/>
                  <a:pt x="346323" y="1532238"/>
                </a:cubicBezTo>
                <a:cubicBezTo>
                  <a:pt x="381903" y="1484799"/>
                  <a:pt x="342630" y="1525746"/>
                  <a:pt x="395750" y="1449859"/>
                </a:cubicBezTo>
                <a:cubicBezTo>
                  <a:pt x="402431" y="1440315"/>
                  <a:pt x="414289" y="1435025"/>
                  <a:pt x="420463" y="1425146"/>
                </a:cubicBezTo>
                <a:cubicBezTo>
                  <a:pt x="455663" y="1368826"/>
                  <a:pt x="485146" y="1309102"/>
                  <a:pt x="519317" y="1252151"/>
                </a:cubicBezTo>
                <a:cubicBezTo>
                  <a:pt x="526381" y="1240378"/>
                  <a:pt x="536051" y="1230372"/>
                  <a:pt x="544031" y="1219200"/>
                </a:cubicBezTo>
                <a:cubicBezTo>
                  <a:pt x="549786" y="1211143"/>
                  <a:pt x="555413" y="1202976"/>
                  <a:pt x="560507" y="1194486"/>
                </a:cubicBezTo>
                <a:cubicBezTo>
                  <a:pt x="571897" y="1175503"/>
                  <a:pt x="580691" y="1154908"/>
                  <a:pt x="593458" y="1136822"/>
                </a:cubicBezTo>
                <a:cubicBezTo>
                  <a:pt x="613737" y="1108093"/>
                  <a:pt x="643635" y="1085896"/>
                  <a:pt x="659361" y="1054443"/>
                </a:cubicBezTo>
                <a:cubicBezTo>
                  <a:pt x="679267" y="1014629"/>
                  <a:pt x="674510" y="1018390"/>
                  <a:pt x="708788" y="980303"/>
                </a:cubicBezTo>
                <a:cubicBezTo>
                  <a:pt x="721777" y="965871"/>
                  <a:pt x="737981" y="954381"/>
                  <a:pt x="749977" y="939113"/>
                </a:cubicBezTo>
                <a:cubicBezTo>
                  <a:pt x="802549" y="872203"/>
                  <a:pt x="775473" y="876293"/>
                  <a:pt x="824117" y="848497"/>
                </a:cubicBezTo>
                <a:cubicBezTo>
                  <a:pt x="834779" y="842404"/>
                  <a:pt x="846085" y="837514"/>
                  <a:pt x="857069" y="832022"/>
                </a:cubicBezTo>
                <a:cubicBezTo>
                  <a:pt x="915924" y="773165"/>
                  <a:pt x="872540" y="812732"/>
                  <a:pt x="972399" y="741405"/>
                </a:cubicBezTo>
                <a:cubicBezTo>
                  <a:pt x="985023" y="732388"/>
                  <a:pt x="1014296" y="708706"/>
                  <a:pt x="1030063" y="700216"/>
                </a:cubicBezTo>
                <a:cubicBezTo>
                  <a:pt x="1057094" y="685661"/>
                  <a:pt x="1084387" y="671496"/>
                  <a:pt x="1112442" y="659027"/>
                </a:cubicBezTo>
                <a:cubicBezTo>
                  <a:pt x="1133881" y="649498"/>
                  <a:pt x="1156688" y="643337"/>
                  <a:pt x="1178345" y="634313"/>
                </a:cubicBezTo>
                <a:cubicBezTo>
                  <a:pt x="1189680" y="629590"/>
                  <a:pt x="1199941" y="622514"/>
                  <a:pt x="1211296" y="617838"/>
                </a:cubicBezTo>
                <a:cubicBezTo>
                  <a:pt x="1246662" y="603276"/>
                  <a:pt x="1287791" y="599597"/>
                  <a:pt x="1318388" y="576649"/>
                </a:cubicBezTo>
                <a:cubicBezTo>
                  <a:pt x="1329372" y="568411"/>
                  <a:pt x="1339337" y="558603"/>
                  <a:pt x="1351339" y="551935"/>
                </a:cubicBezTo>
                <a:cubicBezTo>
                  <a:pt x="1382421" y="534667"/>
                  <a:pt x="1449564" y="520601"/>
                  <a:pt x="1474907" y="510746"/>
                </a:cubicBezTo>
                <a:cubicBezTo>
                  <a:pt x="1497797" y="501844"/>
                  <a:pt x="1518450" y="487958"/>
                  <a:pt x="1540809" y="477795"/>
                </a:cubicBezTo>
                <a:cubicBezTo>
                  <a:pt x="1548714" y="474202"/>
                  <a:pt x="1557756" y="473440"/>
                  <a:pt x="1565523" y="469557"/>
                </a:cubicBezTo>
                <a:cubicBezTo>
                  <a:pt x="1579844" y="462396"/>
                  <a:pt x="1592391" y="452004"/>
                  <a:pt x="1606712" y="444843"/>
                </a:cubicBezTo>
                <a:cubicBezTo>
                  <a:pt x="1614479" y="440960"/>
                  <a:pt x="1623109" y="439100"/>
                  <a:pt x="1631426" y="436605"/>
                </a:cubicBezTo>
                <a:cubicBezTo>
                  <a:pt x="1678032" y="422623"/>
                  <a:pt x="1723473" y="403416"/>
                  <a:pt x="1771469" y="395416"/>
                </a:cubicBezTo>
                <a:cubicBezTo>
                  <a:pt x="1787945" y="392670"/>
                  <a:pt x="1804692" y="391229"/>
                  <a:pt x="1820896" y="387178"/>
                </a:cubicBezTo>
                <a:cubicBezTo>
                  <a:pt x="1958029" y="352896"/>
                  <a:pt x="1801010" y="388316"/>
                  <a:pt x="1903274" y="354227"/>
                </a:cubicBezTo>
                <a:cubicBezTo>
                  <a:pt x="1916557" y="349799"/>
                  <a:pt x="1930733" y="348735"/>
                  <a:pt x="1944463" y="345989"/>
                </a:cubicBezTo>
                <a:cubicBezTo>
                  <a:pt x="1960939" y="335005"/>
                  <a:pt x="1975105" y="319300"/>
                  <a:pt x="1993890" y="313038"/>
                </a:cubicBezTo>
                <a:cubicBezTo>
                  <a:pt x="2040745" y="297420"/>
                  <a:pt x="2021617" y="304677"/>
                  <a:pt x="2092745" y="271849"/>
                </a:cubicBezTo>
                <a:cubicBezTo>
                  <a:pt x="2103895" y="266703"/>
                  <a:pt x="2114330" y="260023"/>
                  <a:pt x="2125696" y="255373"/>
                </a:cubicBezTo>
                <a:cubicBezTo>
                  <a:pt x="2174780" y="235293"/>
                  <a:pt x="2224737" y="217404"/>
                  <a:pt x="2273977" y="197708"/>
                </a:cubicBezTo>
                <a:cubicBezTo>
                  <a:pt x="2379155" y="155637"/>
                  <a:pt x="2285602" y="188342"/>
                  <a:pt x="2381069" y="156519"/>
                </a:cubicBezTo>
                <a:cubicBezTo>
                  <a:pt x="2389307" y="151027"/>
                  <a:pt x="2397186" y="144955"/>
                  <a:pt x="2405782" y="140043"/>
                </a:cubicBezTo>
                <a:cubicBezTo>
                  <a:pt x="2443492" y="118495"/>
                  <a:pt x="2518999" y="90507"/>
                  <a:pt x="2545826" y="82378"/>
                </a:cubicBezTo>
                <a:cubicBezTo>
                  <a:pt x="2682512" y="40957"/>
                  <a:pt x="2677245" y="44893"/>
                  <a:pt x="2784723" y="32951"/>
                </a:cubicBezTo>
                <a:cubicBezTo>
                  <a:pt x="2792961" y="30205"/>
                  <a:pt x="2800975" y="26665"/>
                  <a:pt x="2809436" y="24713"/>
                </a:cubicBezTo>
                <a:cubicBezTo>
                  <a:pt x="2909254" y="1679"/>
                  <a:pt x="2897838" y="7836"/>
                  <a:pt x="3015382" y="0"/>
                </a:cubicBezTo>
                <a:lnTo>
                  <a:pt x="3830928" y="8238"/>
                </a:lnTo>
                <a:cubicBezTo>
                  <a:pt x="4021155" y="17296"/>
                  <a:pt x="4208989" y="59955"/>
                  <a:pt x="4399339" y="65903"/>
                </a:cubicBezTo>
                <a:lnTo>
                  <a:pt x="4662950" y="74140"/>
                </a:lnTo>
                <a:cubicBezTo>
                  <a:pt x="4682172" y="76886"/>
                  <a:pt x="4701336" y="80065"/>
                  <a:pt x="4720615" y="82378"/>
                </a:cubicBezTo>
                <a:cubicBezTo>
                  <a:pt x="4769992" y="88303"/>
                  <a:pt x="4819841" y="90678"/>
                  <a:pt x="4868896" y="98854"/>
                </a:cubicBezTo>
                <a:cubicBezTo>
                  <a:pt x="4918840" y="107178"/>
                  <a:pt x="4967528" y="121875"/>
                  <a:pt x="5017177" y="131805"/>
                </a:cubicBezTo>
                <a:cubicBezTo>
                  <a:pt x="5036217" y="135613"/>
                  <a:pt x="5055538" y="137956"/>
                  <a:pt x="5074842" y="140043"/>
                </a:cubicBezTo>
                <a:lnTo>
                  <a:pt x="5321977" y="164757"/>
                </a:lnTo>
                <a:cubicBezTo>
                  <a:pt x="5341199" y="172995"/>
                  <a:pt x="5359534" y="183725"/>
                  <a:pt x="5379642" y="189470"/>
                </a:cubicBezTo>
                <a:cubicBezTo>
                  <a:pt x="5567018" y="243005"/>
                  <a:pt x="5240902" y="37737"/>
                  <a:pt x="5709155" y="271849"/>
                </a:cubicBezTo>
                <a:cubicBezTo>
                  <a:pt x="5819752" y="327144"/>
                  <a:pt x="5961853" y="397306"/>
                  <a:pt x="6038669" y="461319"/>
                </a:cubicBezTo>
                <a:cubicBezTo>
                  <a:pt x="6055145" y="475049"/>
                  <a:pt x="6070772" y="489866"/>
                  <a:pt x="6088096" y="502508"/>
                </a:cubicBezTo>
                <a:cubicBezTo>
                  <a:pt x="6172415" y="564038"/>
                  <a:pt x="6258530" y="623069"/>
                  <a:pt x="6343469" y="683740"/>
                </a:cubicBezTo>
                <a:cubicBezTo>
                  <a:pt x="6354641" y="691720"/>
                  <a:pt x="6365348" y="700335"/>
                  <a:pt x="6376420" y="708454"/>
                </a:cubicBezTo>
                <a:cubicBezTo>
                  <a:pt x="6406538" y="730541"/>
                  <a:pt x="6440626" y="747947"/>
                  <a:pt x="6467036" y="774357"/>
                </a:cubicBezTo>
                <a:cubicBezTo>
                  <a:pt x="6483512" y="790833"/>
                  <a:pt x="6498125" y="809411"/>
                  <a:pt x="6516463" y="823784"/>
                </a:cubicBezTo>
                <a:cubicBezTo>
                  <a:pt x="6833865" y="1072558"/>
                  <a:pt x="6710570" y="996265"/>
                  <a:pt x="6862453" y="1087395"/>
                </a:cubicBezTo>
                <a:cubicBezTo>
                  <a:pt x="6907834" y="1155468"/>
                  <a:pt x="6834316" y="1048689"/>
                  <a:pt x="6928355" y="1161535"/>
                </a:cubicBezTo>
                <a:cubicBezTo>
                  <a:pt x="6941032" y="1176747"/>
                  <a:pt x="6948061" y="1196244"/>
                  <a:pt x="6961307" y="1210962"/>
                </a:cubicBezTo>
                <a:cubicBezTo>
                  <a:pt x="7118592" y="1385723"/>
                  <a:pt x="7040112" y="1271509"/>
                  <a:pt x="7093112" y="1351005"/>
                </a:cubicBezTo>
                <a:cubicBezTo>
                  <a:pt x="7098604" y="1367481"/>
                  <a:pt x="7101645" y="1384988"/>
                  <a:pt x="7109588" y="1400432"/>
                </a:cubicBezTo>
                <a:cubicBezTo>
                  <a:pt x="7208994" y="1593723"/>
                  <a:pt x="7200080" y="1577361"/>
                  <a:pt x="7274345" y="1688757"/>
                </a:cubicBezTo>
                <a:cubicBezTo>
                  <a:pt x="7289531" y="1749508"/>
                  <a:pt x="7273211" y="1694350"/>
                  <a:pt x="7299058" y="1754659"/>
                </a:cubicBezTo>
                <a:cubicBezTo>
                  <a:pt x="7318945" y="1801061"/>
                  <a:pt x="7337608" y="1847978"/>
                  <a:pt x="7356723" y="1894703"/>
                </a:cubicBezTo>
                <a:cubicBezTo>
                  <a:pt x="7392510" y="1982183"/>
                  <a:pt x="7413057" y="2043802"/>
                  <a:pt x="7447339" y="2150076"/>
                </a:cubicBezTo>
                <a:cubicBezTo>
                  <a:pt x="7451638" y="2163401"/>
                  <a:pt x="7451969" y="2177736"/>
                  <a:pt x="7455577" y="2191265"/>
                </a:cubicBezTo>
                <a:cubicBezTo>
                  <a:pt x="7462964" y="2218965"/>
                  <a:pt x="7472903" y="2245943"/>
                  <a:pt x="7480290" y="2273643"/>
                </a:cubicBezTo>
                <a:cubicBezTo>
                  <a:pt x="7483898" y="2287172"/>
                  <a:pt x="7485132" y="2301248"/>
                  <a:pt x="7488528" y="2314832"/>
                </a:cubicBezTo>
                <a:cubicBezTo>
                  <a:pt x="7490634" y="2323256"/>
                  <a:pt x="7494739" y="2331102"/>
                  <a:pt x="7496766" y="2339546"/>
                </a:cubicBezTo>
                <a:cubicBezTo>
                  <a:pt x="7511224" y="2399787"/>
                  <a:pt x="7524716" y="2460258"/>
                  <a:pt x="7537955" y="2520778"/>
                </a:cubicBezTo>
                <a:cubicBezTo>
                  <a:pt x="7543939" y="2548135"/>
                  <a:pt x="7551094" y="2575353"/>
                  <a:pt x="7554431" y="2603157"/>
                </a:cubicBezTo>
                <a:cubicBezTo>
                  <a:pt x="7562669" y="2671806"/>
                  <a:pt x="7568471" y="2740791"/>
                  <a:pt x="7579145" y="2809103"/>
                </a:cubicBezTo>
                <a:cubicBezTo>
                  <a:pt x="7582231" y="2828854"/>
                  <a:pt x="7590772" y="2847374"/>
                  <a:pt x="7595620" y="2866768"/>
                </a:cubicBezTo>
                <a:cubicBezTo>
                  <a:pt x="7599016" y="2880352"/>
                  <a:pt x="7601112" y="2894227"/>
                  <a:pt x="7603858" y="2907957"/>
                </a:cubicBezTo>
                <a:cubicBezTo>
                  <a:pt x="7595620" y="3102919"/>
                  <a:pt x="7589268" y="3297970"/>
                  <a:pt x="7579145" y="3492843"/>
                </a:cubicBezTo>
                <a:cubicBezTo>
                  <a:pt x="7577162" y="3531010"/>
                  <a:pt x="7564076" y="3563286"/>
                  <a:pt x="7554431" y="3599935"/>
                </a:cubicBezTo>
                <a:cubicBezTo>
                  <a:pt x="7545787" y="3632782"/>
                  <a:pt x="7539760" y="3666342"/>
                  <a:pt x="7529717" y="3698789"/>
                </a:cubicBezTo>
                <a:cubicBezTo>
                  <a:pt x="7453544" y="3944887"/>
                  <a:pt x="7497771" y="3878679"/>
                  <a:pt x="7422626" y="3978876"/>
                </a:cubicBezTo>
                <a:cubicBezTo>
                  <a:pt x="7344468" y="4204664"/>
                  <a:pt x="7382272" y="4125484"/>
                  <a:pt x="7332009" y="4226011"/>
                </a:cubicBezTo>
                <a:cubicBezTo>
                  <a:pt x="7329263" y="4236995"/>
                  <a:pt x="7327641" y="4248322"/>
                  <a:pt x="7323772" y="4258962"/>
                </a:cubicBezTo>
                <a:cubicBezTo>
                  <a:pt x="7316625" y="4278616"/>
                  <a:pt x="7305208" y="4296639"/>
                  <a:pt x="7299058" y="4316627"/>
                </a:cubicBezTo>
                <a:cubicBezTo>
                  <a:pt x="7294146" y="4332591"/>
                  <a:pt x="7297604" y="4350791"/>
                  <a:pt x="7290820" y="4366054"/>
                </a:cubicBezTo>
                <a:cubicBezTo>
                  <a:pt x="7254515" y="4447740"/>
                  <a:pt x="7251813" y="4446249"/>
                  <a:pt x="7208442" y="4489622"/>
                </a:cubicBezTo>
                <a:cubicBezTo>
                  <a:pt x="7199761" y="4511323"/>
                  <a:pt x="7188318" y="4543237"/>
                  <a:pt x="7175490" y="4563762"/>
                </a:cubicBezTo>
                <a:cubicBezTo>
                  <a:pt x="7166161" y="4578688"/>
                  <a:pt x="7143015" y="4604000"/>
                  <a:pt x="7134301" y="4621427"/>
                </a:cubicBezTo>
                <a:cubicBezTo>
                  <a:pt x="7124353" y="4641323"/>
                  <a:pt x="7129260" y="4655116"/>
                  <a:pt x="7109588" y="4670854"/>
                </a:cubicBezTo>
                <a:cubicBezTo>
                  <a:pt x="7102807" y="4676279"/>
                  <a:pt x="7092641" y="4675209"/>
                  <a:pt x="7084874" y="4679092"/>
                </a:cubicBezTo>
                <a:cubicBezTo>
                  <a:pt x="7081401" y="4680829"/>
                  <a:pt x="7079382" y="4684584"/>
                  <a:pt x="7076636" y="468733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v-LV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9E272A4-7EB7-43E0-97DC-D65FB4CAE94C}"/>
              </a:ext>
            </a:extLst>
          </p:cNvPr>
          <p:cNvSpPr txBox="1"/>
          <p:nvPr/>
        </p:nvSpPr>
        <p:spPr>
          <a:xfrm>
            <a:off x="8285159" y="3044929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v-LV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16333DC-5CA6-43E9-8423-8BC6BFF473D9}"/>
              </a:ext>
            </a:extLst>
          </p:cNvPr>
          <p:cNvSpPr txBox="1"/>
          <p:nvPr/>
        </p:nvSpPr>
        <p:spPr>
          <a:xfrm>
            <a:off x="5980109" y="936614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v-LV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E45B83-2DBD-43D7-9EB0-EA900446E02C}"/>
              </a:ext>
            </a:extLst>
          </p:cNvPr>
          <p:cNvSpPr txBox="1"/>
          <p:nvPr/>
        </p:nvSpPr>
        <p:spPr>
          <a:xfrm>
            <a:off x="9469063" y="1605626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v-LV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562AF04-BFE3-4DCE-9474-E0F566E8A34F}"/>
              </a:ext>
            </a:extLst>
          </p:cNvPr>
          <p:cNvSpPr txBox="1"/>
          <p:nvPr/>
        </p:nvSpPr>
        <p:spPr>
          <a:xfrm>
            <a:off x="9125755" y="4732223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v-LV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EAF7697-C752-423F-B7AC-C80A14760D47}"/>
              </a:ext>
            </a:extLst>
          </p:cNvPr>
          <p:cNvSpPr txBox="1"/>
          <p:nvPr/>
        </p:nvSpPr>
        <p:spPr>
          <a:xfrm>
            <a:off x="6820705" y="2623908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v-LV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1884765-3615-4828-A4E5-95DD760E1C11}"/>
              </a:ext>
            </a:extLst>
          </p:cNvPr>
          <p:cNvSpPr txBox="1"/>
          <p:nvPr/>
        </p:nvSpPr>
        <p:spPr>
          <a:xfrm>
            <a:off x="7585902" y="4304422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v-LV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BF48DDD-7B58-4FFE-9B4E-C5F8593B2848}"/>
              </a:ext>
            </a:extLst>
          </p:cNvPr>
          <p:cNvSpPr txBox="1"/>
          <p:nvPr/>
        </p:nvSpPr>
        <p:spPr>
          <a:xfrm>
            <a:off x="9801768" y="2699276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v-LV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004E1C8-91E5-4815-A42B-4DE4A4E74E37}"/>
              </a:ext>
            </a:extLst>
          </p:cNvPr>
          <p:cNvSpPr txBox="1"/>
          <p:nvPr/>
        </p:nvSpPr>
        <p:spPr>
          <a:xfrm>
            <a:off x="7496718" y="590961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v-LV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50B1F7-18FF-4CDF-A62E-91B5749E57EC}"/>
              </a:ext>
            </a:extLst>
          </p:cNvPr>
          <p:cNvSpPr txBox="1"/>
          <p:nvPr/>
        </p:nvSpPr>
        <p:spPr>
          <a:xfrm>
            <a:off x="10985672" y="1259973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v-LV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D4D001D-A02B-450E-87F0-7D93D1FBFF07}"/>
              </a:ext>
            </a:extLst>
          </p:cNvPr>
          <p:cNvSpPr txBox="1"/>
          <p:nvPr/>
        </p:nvSpPr>
        <p:spPr>
          <a:xfrm>
            <a:off x="10642364" y="4386570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v-LV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5B3EE8D-6CEC-4307-97CB-8E1A69D6E0E5}"/>
              </a:ext>
            </a:extLst>
          </p:cNvPr>
          <p:cNvSpPr txBox="1"/>
          <p:nvPr/>
        </p:nvSpPr>
        <p:spPr>
          <a:xfrm>
            <a:off x="8337314" y="2278255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v-LV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47B3783-943C-4E27-ABBB-E96279F86EFF}"/>
              </a:ext>
            </a:extLst>
          </p:cNvPr>
          <p:cNvSpPr txBox="1"/>
          <p:nvPr/>
        </p:nvSpPr>
        <p:spPr>
          <a:xfrm>
            <a:off x="9102511" y="3958769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v-LV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CC03341-C740-4970-BFCA-E56B1F6AF125}"/>
              </a:ext>
            </a:extLst>
          </p:cNvPr>
          <p:cNvSpPr txBox="1"/>
          <p:nvPr/>
        </p:nvSpPr>
        <p:spPr>
          <a:xfrm>
            <a:off x="6464702" y="3245961"/>
            <a:ext cx="719719" cy="461665"/>
          </a:xfrm>
          <a:prstGeom prst="rect">
            <a:avLst/>
          </a:prstGeom>
          <a:solidFill>
            <a:srgbClr val="38A2C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lv-LV" sz="1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Projektēšana</a:t>
            </a:r>
            <a:endParaRPr lang="lv-LV" sz="1200" dirty="0">
              <a:ln>
                <a:solidFill>
                  <a:srgbClr val="00B0F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D011A23-18CC-4DF9-9912-D928EF3627BB}"/>
              </a:ext>
            </a:extLst>
          </p:cNvPr>
          <p:cNvSpPr txBox="1"/>
          <p:nvPr/>
        </p:nvSpPr>
        <p:spPr>
          <a:xfrm>
            <a:off x="6606720" y="2570511"/>
            <a:ext cx="746318" cy="461665"/>
          </a:xfrm>
          <a:prstGeom prst="rect">
            <a:avLst/>
          </a:prstGeom>
          <a:solidFill>
            <a:srgbClr val="38A2C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lv-LV" sz="1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Prasību analīze</a:t>
            </a:r>
            <a:endParaRPr lang="lv-LV" sz="1200" dirty="0">
              <a:ln>
                <a:solidFill>
                  <a:srgbClr val="00B0F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B3C80CF-6654-4B89-ADBF-09B9EF0BA671}"/>
              </a:ext>
            </a:extLst>
          </p:cNvPr>
          <p:cNvSpPr txBox="1"/>
          <p:nvPr/>
        </p:nvSpPr>
        <p:spPr>
          <a:xfrm>
            <a:off x="6362513" y="1395405"/>
            <a:ext cx="834908" cy="461665"/>
          </a:xfrm>
          <a:prstGeom prst="rect">
            <a:avLst/>
          </a:prstGeom>
          <a:solidFill>
            <a:srgbClr val="38A2C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lv-LV" sz="1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Programmēšana</a:t>
            </a:r>
            <a:endParaRPr lang="lv-LV" sz="1200" dirty="0">
              <a:ln>
                <a:solidFill>
                  <a:srgbClr val="00B0F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6AD70C5-79C5-435D-9106-0DF62F3103BD}"/>
              </a:ext>
            </a:extLst>
          </p:cNvPr>
          <p:cNvSpPr txBox="1"/>
          <p:nvPr/>
        </p:nvSpPr>
        <p:spPr>
          <a:xfrm>
            <a:off x="4072957" y="4470230"/>
            <a:ext cx="865097" cy="461665"/>
          </a:xfrm>
          <a:prstGeom prst="rect">
            <a:avLst/>
          </a:prstGeom>
          <a:solidFill>
            <a:srgbClr val="38A2C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lv-LV" sz="1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Dokumentēšana</a:t>
            </a:r>
            <a:endParaRPr lang="lv-LV" sz="1200" dirty="0">
              <a:ln>
                <a:solidFill>
                  <a:srgbClr val="00B0F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3427E03-C9E8-4A44-AF71-CFB2CD3FCFC6}"/>
              </a:ext>
            </a:extLst>
          </p:cNvPr>
          <p:cNvSpPr txBox="1"/>
          <p:nvPr/>
        </p:nvSpPr>
        <p:spPr>
          <a:xfrm>
            <a:off x="5499756" y="695690"/>
            <a:ext cx="543853" cy="646331"/>
          </a:xfrm>
          <a:prstGeom prst="rect">
            <a:avLst/>
          </a:prstGeom>
          <a:solidFill>
            <a:srgbClr val="38A2C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lv-LV" sz="1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Testēšana</a:t>
            </a:r>
            <a:endParaRPr lang="lv-LV" sz="1200" dirty="0">
              <a:ln>
                <a:solidFill>
                  <a:srgbClr val="00B0F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D33BBC2-7100-4BF6-A11E-9104E6B09D5E}"/>
              </a:ext>
            </a:extLst>
          </p:cNvPr>
          <p:cNvSpPr txBox="1"/>
          <p:nvPr/>
        </p:nvSpPr>
        <p:spPr>
          <a:xfrm>
            <a:off x="9852713" y="4522077"/>
            <a:ext cx="524745" cy="646331"/>
          </a:xfrm>
          <a:prstGeom prst="rect">
            <a:avLst/>
          </a:prstGeom>
          <a:solidFill>
            <a:srgbClr val="38A2C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lv-LV" sz="1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Ieviešana</a:t>
            </a:r>
            <a:endParaRPr lang="lv-LV" sz="1200" dirty="0">
              <a:ln>
                <a:solidFill>
                  <a:srgbClr val="00B0F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AF7C70A6-892E-4414-99DF-A8E93CFC6B73}"/>
              </a:ext>
            </a:extLst>
          </p:cNvPr>
          <p:cNvSpPr/>
          <p:nvPr/>
        </p:nvSpPr>
        <p:spPr>
          <a:xfrm>
            <a:off x="3687617" y="1837991"/>
            <a:ext cx="4285607" cy="3535030"/>
          </a:xfrm>
          <a:custGeom>
            <a:avLst/>
            <a:gdLst>
              <a:gd name="connsiteX0" fmla="*/ 3443750 w 7603858"/>
              <a:gd name="connsiteY0" fmla="*/ 3196281 h 5684108"/>
              <a:gd name="connsiteX1" fmla="*/ 3402561 w 7603858"/>
              <a:gd name="connsiteY1" fmla="*/ 3220995 h 5684108"/>
              <a:gd name="connsiteX2" fmla="*/ 3369609 w 7603858"/>
              <a:gd name="connsiteY2" fmla="*/ 3229232 h 5684108"/>
              <a:gd name="connsiteX3" fmla="*/ 3344896 w 7603858"/>
              <a:gd name="connsiteY3" fmla="*/ 3237470 h 5684108"/>
              <a:gd name="connsiteX4" fmla="*/ 2990669 w 7603858"/>
              <a:gd name="connsiteY4" fmla="*/ 3229232 h 5684108"/>
              <a:gd name="connsiteX5" fmla="*/ 2965955 w 7603858"/>
              <a:gd name="connsiteY5" fmla="*/ 3220995 h 5684108"/>
              <a:gd name="connsiteX6" fmla="*/ 2941242 w 7603858"/>
              <a:gd name="connsiteY6" fmla="*/ 3196281 h 5684108"/>
              <a:gd name="connsiteX7" fmla="*/ 2916528 w 7603858"/>
              <a:gd name="connsiteY7" fmla="*/ 3179805 h 5684108"/>
              <a:gd name="connsiteX8" fmla="*/ 2900053 w 7603858"/>
              <a:gd name="connsiteY8" fmla="*/ 3155092 h 5684108"/>
              <a:gd name="connsiteX9" fmla="*/ 2858863 w 7603858"/>
              <a:gd name="connsiteY9" fmla="*/ 3113903 h 5684108"/>
              <a:gd name="connsiteX10" fmla="*/ 2834150 w 7603858"/>
              <a:gd name="connsiteY10" fmla="*/ 3048000 h 5684108"/>
              <a:gd name="connsiteX11" fmla="*/ 2817674 w 7603858"/>
              <a:gd name="connsiteY11" fmla="*/ 3023286 h 5684108"/>
              <a:gd name="connsiteX12" fmla="*/ 2809436 w 7603858"/>
              <a:gd name="connsiteY12" fmla="*/ 2982097 h 5684108"/>
              <a:gd name="connsiteX13" fmla="*/ 2801199 w 7603858"/>
              <a:gd name="connsiteY13" fmla="*/ 2957384 h 5684108"/>
              <a:gd name="connsiteX14" fmla="*/ 2809436 w 7603858"/>
              <a:gd name="connsiteY14" fmla="*/ 2751438 h 5684108"/>
              <a:gd name="connsiteX15" fmla="*/ 2817674 w 7603858"/>
              <a:gd name="connsiteY15" fmla="*/ 2685535 h 5684108"/>
              <a:gd name="connsiteX16" fmla="*/ 2850626 w 7603858"/>
              <a:gd name="connsiteY16" fmla="*/ 2627870 h 5684108"/>
              <a:gd name="connsiteX17" fmla="*/ 2883577 w 7603858"/>
              <a:gd name="connsiteY17" fmla="*/ 2578443 h 5684108"/>
              <a:gd name="connsiteX18" fmla="*/ 2933004 w 7603858"/>
              <a:gd name="connsiteY18" fmla="*/ 2512540 h 5684108"/>
              <a:gd name="connsiteX19" fmla="*/ 3015382 w 7603858"/>
              <a:gd name="connsiteY19" fmla="*/ 2454876 h 5684108"/>
              <a:gd name="connsiteX20" fmla="*/ 3048334 w 7603858"/>
              <a:gd name="connsiteY20" fmla="*/ 2421924 h 5684108"/>
              <a:gd name="connsiteX21" fmla="*/ 3114236 w 7603858"/>
              <a:gd name="connsiteY21" fmla="*/ 2388973 h 5684108"/>
              <a:gd name="connsiteX22" fmla="*/ 3147188 w 7603858"/>
              <a:gd name="connsiteY22" fmla="*/ 2372497 h 5684108"/>
              <a:gd name="connsiteX23" fmla="*/ 3221328 w 7603858"/>
              <a:gd name="connsiteY23" fmla="*/ 2339546 h 5684108"/>
              <a:gd name="connsiteX24" fmla="*/ 3311945 w 7603858"/>
              <a:gd name="connsiteY24" fmla="*/ 2331308 h 5684108"/>
              <a:gd name="connsiteX25" fmla="*/ 3361372 w 7603858"/>
              <a:gd name="connsiteY25" fmla="*/ 2323070 h 5684108"/>
              <a:gd name="connsiteX26" fmla="*/ 3501415 w 7603858"/>
              <a:gd name="connsiteY26" fmla="*/ 2306595 h 5684108"/>
              <a:gd name="connsiteX27" fmla="*/ 4292247 w 7603858"/>
              <a:gd name="connsiteY27" fmla="*/ 2306595 h 5684108"/>
              <a:gd name="connsiteX28" fmla="*/ 4349912 w 7603858"/>
              <a:gd name="connsiteY28" fmla="*/ 2339546 h 5684108"/>
              <a:gd name="connsiteX29" fmla="*/ 4382863 w 7603858"/>
              <a:gd name="connsiteY29" fmla="*/ 2347784 h 5684108"/>
              <a:gd name="connsiteX30" fmla="*/ 4440528 w 7603858"/>
              <a:gd name="connsiteY30" fmla="*/ 2397211 h 5684108"/>
              <a:gd name="connsiteX31" fmla="*/ 4481717 w 7603858"/>
              <a:gd name="connsiteY31" fmla="*/ 2438400 h 5684108"/>
              <a:gd name="connsiteX32" fmla="*/ 4506431 w 7603858"/>
              <a:gd name="connsiteY32" fmla="*/ 2487827 h 5684108"/>
              <a:gd name="connsiteX33" fmla="*/ 4531145 w 7603858"/>
              <a:gd name="connsiteY33" fmla="*/ 2537254 h 5684108"/>
              <a:gd name="connsiteX34" fmla="*/ 4572334 w 7603858"/>
              <a:gd name="connsiteY34" fmla="*/ 2611395 h 5684108"/>
              <a:gd name="connsiteX35" fmla="*/ 4588809 w 7603858"/>
              <a:gd name="connsiteY35" fmla="*/ 2636108 h 5684108"/>
              <a:gd name="connsiteX36" fmla="*/ 4597047 w 7603858"/>
              <a:gd name="connsiteY36" fmla="*/ 2660822 h 5684108"/>
              <a:gd name="connsiteX37" fmla="*/ 4629999 w 7603858"/>
              <a:gd name="connsiteY37" fmla="*/ 2710249 h 5684108"/>
              <a:gd name="connsiteX38" fmla="*/ 4646474 w 7603858"/>
              <a:gd name="connsiteY38" fmla="*/ 2767913 h 5684108"/>
              <a:gd name="connsiteX39" fmla="*/ 4654712 w 7603858"/>
              <a:gd name="connsiteY39" fmla="*/ 2825578 h 5684108"/>
              <a:gd name="connsiteX40" fmla="*/ 4646474 w 7603858"/>
              <a:gd name="connsiteY40" fmla="*/ 3089189 h 5684108"/>
              <a:gd name="connsiteX41" fmla="*/ 4629999 w 7603858"/>
              <a:gd name="connsiteY41" fmla="*/ 3138616 h 5684108"/>
              <a:gd name="connsiteX42" fmla="*/ 4621761 w 7603858"/>
              <a:gd name="connsiteY42" fmla="*/ 3179805 h 5684108"/>
              <a:gd name="connsiteX43" fmla="*/ 4588809 w 7603858"/>
              <a:gd name="connsiteY43" fmla="*/ 3270422 h 5684108"/>
              <a:gd name="connsiteX44" fmla="*/ 4555858 w 7603858"/>
              <a:gd name="connsiteY44" fmla="*/ 3352800 h 5684108"/>
              <a:gd name="connsiteX45" fmla="*/ 4539382 w 7603858"/>
              <a:gd name="connsiteY45" fmla="*/ 3393989 h 5684108"/>
              <a:gd name="connsiteX46" fmla="*/ 4531145 w 7603858"/>
              <a:gd name="connsiteY46" fmla="*/ 3418703 h 5684108"/>
              <a:gd name="connsiteX47" fmla="*/ 4514669 w 7603858"/>
              <a:gd name="connsiteY47" fmla="*/ 3451654 h 5684108"/>
              <a:gd name="connsiteX48" fmla="*/ 4506431 w 7603858"/>
              <a:gd name="connsiteY48" fmla="*/ 3476368 h 5684108"/>
              <a:gd name="connsiteX49" fmla="*/ 4473480 w 7603858"/>
              <a:gd name="connsiteY49" fmla="*/ 3525795 h 5684108"/>
              <a:gd name="connsiteX50" fmla="*/ 4448766 w 7603858"/>
              <a:gd name="connsiteY50" fmla="*/ 3575222 h 5684108"/>
              <a:gd name="connsiteX51" fmla="*/ 4440528 w 7603858"/>
              <a:gd name="connsiteY51" fmla="*/ 3599935 h 5684108"/>
              <a:gd name="connsiteX52" fmla="*/ 4424053 w 7603858"/>
              <a:gd name="connsiteY52" fmla="*/ 3624649 h 5684108"/>
              <a:gd name="connsiteX53" fmla="*/ 4415815 w 7603858"/>
              <a:gd name="connsiteY53" fmla="*/ 3649362 h 5684108"/>
              <a:gd name="connsiteX54" fmla="*/ 4399339 w 7603858"/>
              <a:gd name="connsiteY54" fmla="*/ 3682313 h 5684108"/>
              <a:gd name="connsiteX55" fmla="*/ 4341674 w 7603858"/>
              <a:gd name="connsiteY55" fmla="*/ 3764692 h 5684108"/>
              <a:gd name="connsiteX56" fmla="*/ 4333436 w 7603858"/>
              <a:gd name="connsiteY56" fmla="*/ 3805881 h 5684108"/>
              <a:gd name="connsiteX57" fmla="*/ 4292247 w 7603858"/>
              <a:gd name="connsiteY57" fmla="*/ 3830595 h 5684108"/>
              <a:gd name="connsiteX58" fmla="*/ 4209869 w 7603858"/>
              <a:gd name="connsiteY58" fmla="*/ 3880022 h 5684108"/>
              <a:gd name="connsiteX59" fmla="*/ 4086301 w 7603858"/>
              <a:gd name="connsiteY59" fmla="*/ 3912973 h 5684108"/>
              <a:gd name="connsiteX60" fmla="*/ 4045112 w 7603858"/>
              <a:gd name="connsiteY60" fmla="*/ 3921211 h 5684108"/>
              <a:gd name="connsiteX61" fmla="*/ 3995685 w 7603858"/>
              <a:gd name="connsiteY61" fmla="*/ 3937686 h 5684108"/>
              <a:gd name="connsiteX62" fmla="*/ 3880355 w 7603858"/>
              <a:gd name="connsiteY62" fmla="*/ 3945924 h 5684108"/>
              <a:gd name="connsiteX63" fmla="*/ 3839166 w 7603858"/>
              <a:gd name="connsiteY63" fmla="*/ 3954162 h 5684108"/>
              <a:gd name="connsiteX64" fmla="*/ 3435512 w 7603858"/>
              <a:gd name="connsiteY64" fmla="*/ 3954162 h 5684108"/>
              <a:gd name="connsiteX65" fmla="*/ 3402561 w 7603858"/>
              <a:gd name="connsiteY65" fmla="*/ 3945924 h 5684108"/>
              <a:gd name="connsiteX66" fmla="*/ 3320182 w 7603858"/>
              <a:gd name="connsiteY66" fmla="*/ 3912973 h 5684108"/>
              <a:gd name="connsiteX67" fmla="*/ 3114236 w 7603858"/>
              <a:gd name="connsiteY67" fmla="*/ 3880022 h 5684108"/>
              <a:gd name="connsiteX68" fmla="*/ 3081285 w 7603858"/>
              <a:gd name="connsiteY68" fmla="*/ 3871784 h 5684108"/>
              <a:gd name="connsiteX69" fmla="*/ 2990669 w 7603858"/>
              <a:gd name="connsiteY69" fmla="*/ 3863546 h 5684108"/>
              <a:gd name="connsiteX70" fmla="*/ 2908290 w 7603858"/>
              <a:gd name="connsiteY70" fmla="*/ 3847070 h 5684108"/>
              <a:gd name="connsiteX71" fmla="*/ 2611728 w 7603858"/>
              <a:gd name="connsiteY71" fmla="*/ 3789405 h 5684108"/>
              <a:gd name="connsiteX72" fmla="*/ 2504636 w 7603858"/>
              <a:gd name="connsiteY72" fmla="*/ 3748216 h 5684108"/>
              <a:gd name="connsiteX73" fmla="*/ 2479923 w 7603858"/>
              <a:gd name="connsiteY73" fmla="*/ 3723503 h 5684108"/>
              <a:gd name="connsiteX74" fmla="*/ 2455209 w 7603858"/>
              <a:gd name="connsiteY74" fmla="*/ 3707027 h 5684108"/>
              <a:gd name="connsiteX75" fmla="*/ 2397545 w 7603858"/>
              <a:gd name="connsiteY75" fmla="*/ 3657600 h 5684108"/>
              <a:gd name="connsiteX76" fmla="*/ 2356355 w 7603858"/>
              <a:gd name="connsiteY76" fmla="*/ 3599935 h 5684108"/>
              <a:gd name="connsiteX77" fmla="*/ 2339880 w 7603858"/>
              <a:gd name="connsiteY77" fmla="*/ 3575222 h 5684108"/>
              <a:gd name="connsiteX78" fmla="*/ 2257501 w 7603858"/>
              <a:gd name="connsiteY78" fmla="*/ 3451654 h 5684108"/>
              <a:gd name="connsiteX79" fmla="*/ 2191599 w 7603858"/>
              <a:gd name="connsiteY79" fmla="*/ 3328086 h 5684108"/>
              <a:gd name="connsiteX80" fmla="*/ 2166885 w 7603858"/>
              <a:gd name="connsiteY80" fmla="*/ 3270422 h 5684108"/>
              <a:gd name="connsiteX81" fmla="*/ 2158647 w 7603858"/>
              <a:gd name="connsiteY81" fmla="*/ 3237470 h 5684108"/>
              <a:gd name="connsiteX82" fmla="*/ 2142172 w 7603858"/>
              <a:gd name="connsiteY82" fmla="*/ 3204519 h 5684108"/>
              <a:gd name="connsiteX83" fmla="*/ 2125696 w 7603858"/>
              <a:gd name="connsiteY83" fmla="*/ 3146854 h 5684108"/>
              <a:gd name="connsiteX84" fmla="*/ 2100982 w 7603858"/>
              <a:gd name="connsiteY84" fmla="*/ 3089189 h 5684108"/>
              <a:gd name="connsiteX85" fmla="*/ 2092745 w 7603858"/>
              <a:gd name="connsiteY85" fmla="*/ 3039762 h 5684108"/>
              <a:gd name="connsiteX86" fmla="*/ 2068031 w 7603858"/>
              <a:gd name="connsiteY86" fmla="*/ 2957384 h 5684108"/>
              <a:gd name="connsiteX87" fmla="*/ 2051555 w 7603858"/>
              <a:gd name="connsiteY87" fmla="*/ 2924432 h 5684108"/>
              <a:gd name="connsiteX88" fmla="*/ 1993890 w 7603858"/>
              <a:gd name="connsiteY88" fmla="*/ 2866768 h 5684108"/>
              <a:gd name="connsiteX89" fmla="*/ 2043317 w 7603858"/>
              <a:gd name="connsiteY89" fmla="*/ 2619632 h 5684108"/>
              <a:gd name="connsiteX90" fmla="*/ 2043317 w 7603858"/>
              <a:gd name="connsiteY90" fmla="*/ 2619632 h 5684108"/>
              <a:gd name="connsiteX91" fmla="*/ 2059793 w 7603858"/>
              <a:gd name="connsiteY91" fmla="*/ 2553730 h 5684108"/>
              <a:gd name="connsiteX92" fmla="*/ 2076269 w 7603858"/>
              <a:gd name="connsiteY92" fmla="*/ 2520778 h 5684108"/>
              <a:gd name="connsiteX93" fmla="*/ 2100982 w 7603858"/>
              <a:gd name="connsiteY93" fmla="*/ 2421924 h 5684108"/>
              <a:gd name="connsiteX94" fmla="*/ 2117458 w 7603858"/>
              <a:gd name="connsiteY94" fmla="*/ 2388973 h 5684108"/>
              <a:gd name="connsiteX95" fmla="*/ 2150409 w 7603858"/>
              <a:gd name="connsiteY95" fmla="*/ 2323070 h 5684108"/>
              <a:gd name="connsiteX96" fmla="*/ 2158647 w 7603858"/>
              <a:gd name="connsiteY96" fmla="*/ 2281881 h 5684108"/>
              <a:gd name="connsiteX97" fmla="*/ 2166885 w 7603858"/>
              <a:gd name="connsiteY97" fmla="*/ 2248930 h 5684108"/>
              <a:gd name="connsiteX98" fmla="*/ 2175123 w 7603858"/>
              <a:gd name="connsiteY98" fmla="*/ 2199503 h 5684108"/>
              <a:gd name="connsiteX99" fmla="*/ 2191599 w 7603858"/>
              <a:gd name="connsiteY99" fmla="*/ 2141838 h 5684108"/>
              <a:gd name="connsiteX100" fmla="*/ 2199836 w 7603858"/>
              <a:gd name="connsiteY100" fmla="*/ 2100649 h 5684108"/>
              <a:gd name="connsiteX101" fmla="*/ 2232788 w 7603858"/>
              <a:gd name="connsiteY101" fmla="*/ 2001795 h 5684108"/>
              <a:gd name="connsiteX102" fmla="*/ 2241026 w 7603858"/>
              <a:gd name="connsiteY102" fmla="*/ 1977081 h 5684108"/>
              <a:gd name="connsiteX103" fmla="*/ 2257501 w 7603858"/>
              <a:gd name="connsiteY103" fmla="*/ 1919416 h 5684108"/>
              <a:gd name="connsiteX104" fmla="*/ 2290453 w 7603858"/>
              <a:gd name="connsiteY104" fmla="*/ 1845276 h 5684108"/>
              <a:gd name="connsiteX105" fmla="*/ 2306928 w 7603858"/>
              <a:gd name="connsiteY105" fmla="*/ 1779373 h 5684108"/>
              <a:gd name="connsiteX106" fmla="*/ 2315166 w 7603858"/>
              <a:gd name="connsiteY106" fmla="*/ 1754659 h 5684108"/>
              <a:gd name="connsiteX107" fmla="*/ 2339880 w 7603858"/>
              <a:gd name="connsiteY107" fmla="*/ 1721708 h 5684108"/>
              <a:gd name="connsiteX108" fmla="*/ 2381069 w 7603858"/>
              <a:gd name="connsiteY108" fmla="*/ 1647568 h 5684108"/>
              <a:gd name="connsiteX109" fmla="*/ 2446972 w 7603858"/>
              <a:gd name="connsiteY109" fmla="*/ 1573427 h 5684108"/>
              <a:gd name="connsiteX110" fmla="*/ 2463447 w 7603858"/>
              <a:gd name="connsiteY110" fmla="*/ 1548713 h 5684108"/>
              <a:gd name="connsiteX111" fmla="*/ 2578777 w 7603858"/>
              <a:gd name="connsiteY111" fmla="*/ 1458097 h 5684108"/>
              <a:gd name="connsiteX112" fmla="*/ 2842388 w 7603858"/>
              <a:gd name="connsiteY112" fmla="*/ 1433384 h 5684108"/>
              <a:gd name="connsiteX113" fmla="*/ 2941242 w 7603858"/>
              <a:gd name="connsiteY113" fmla="*/ 1425146 h 5684108"/>
              <a:gd name="connsiteX114" fmla="*/ 3056572 w 7603858"/>
              <a:gd name="connsiteY114" fmla="*/ 1408670 h 5684108"/>
              <a:gd name="connsiteX115" fmla="*/ 3394323 w 7603858"/>
              <a:gd name="connsiteY115" fmla="*/ 1400432 h 5684108"/>
              <a:gd name="connsiteX116" fmla="*/ 4176917 w 7603858"/>
              <a:gd name="connsiteY116" fmla="*/ 1408670 h 5684108"/>
              <a:gd name="connsiteX117" fmla="*/ 4308723 w 7603858"/>
              <a:gd name="connsiteY117" fmla="*/ 1441622 h 5684108"/>
              <a:gd name="connsiteX118" fmla="*/ 4399339 w 7603858"/>
              <a:gd name="connsiteY118" fmla="*/ 1474573 h 5684108"/>
              <a:gd name="connsiteX119" fmla="*/ 4522907 w 7603858"/>
              <a:gd name="connsiteY119" fmla="*/ 1524000 h 5684108"/>
              <a:gd name="connsiteX120" fmla="*/ 4597047 w 7603858"/>
              <a:gd name="connsiteY120" fmla="*/ 1548713 h 5684108"/>
              <a:gd name="connsiteX121" fmla="*/ 4704139 w 7603858"/>
              <a:gd name="connsiteY121" fmla="*/ 1598140 h 5684108"/>
              <a:gd name="connsiteX122" fmla="*/ 4745328 w 7603858"/>
              <a:gd name="connsiteY122" fmla="*/ 1639330 h 5684108"/>
              <a:gd name="connsiteX123" fmla="*/ 4794755 w 7603858"/>
              <a:gd name="connsiteY123" fmla="*/ 1688757 h 5684108"/>
              <a:gd name="connsiteX124" fmla="*/ 4819469 w 7603858"/>
              <a:gd name="connsiteY124" fmla="*/ 1713470 h 5684108"/>
              <a:gd name="connsiteX125" fmla="*/ 4852420 w 7603858"/>
              <a:gd name="connsiteY125" fmla="*/ 1746422 h 5684108"/>
              <a:gd name="connsiteX126" fmla="*/ 4860658 w 7603858"/>
              <a:gd name="connsiteY126" fmla="*/ 1787611 h 5684108"/>
              <a:gd name="connsiteX127" fmla="*/ 4885372 w 7603858"/>
              <a:gd name="connsiteY127" fmla="*/ 1812324 h 5684108"/>
              <a:gd name="connsiteX128" fmla="*/ 4901847 w 7603858"/>
              <a:gd name="connsiteY128" fmla="*/ 1837038 h 5684108"/>
              <a:gd name="connsiteX129" fmla="*/ 4951274 w 7603858"/>
              <a:gd name="connsiteY129" fmla="*/ 1878227 h 5684108"/>
              <a:gd name="connsiteX130" fmla="*/ 4984226 w 7603858"/>
              <a:gd name="connsiteY130" fmla="*/ 1902940 h 5684108"/>
              <a:gd name="connsiteX131" fmla="*/ 5041890 w 7603858"/>
              <a:gd name="connsiteY131" fmla="*/ 1968843 h 5684108"/>
              <a:gd name="connsiteX132" fmla="*/ 5116031 w 7603858"/>
              <a:gd name="connsiteY132" fmla="*/ 2034746 h 5684108"/>
              <a:gd name="connsiteX133" fmla="*/ 5181934 w 7603858"/>
              <a:gd name="connsiteY133" fmla="*/ 2100649 h 5684108"/>
              <a:gd name="connsiteX134" fmla="*/ 5223123 w 7603858"/>
              <a:gd name="connsiteY134" fmla="*/ 2141838 h 5684108"/>
              <a:gd name="connsiteX135" fmla="*/ 5256074 w 7603858"/>
              <a:gd name="connsiteY135" fmla="*/ 2191265 h 5684108"/>
              <a:gd name="connsiteX136" fmla="*/ 5280788 w 7603858"/>
              <a:gd name="connsiteY136" fmla="*/ 2224216 h 5684108"/>
              <a:gd name="connsiteX137" fmla="*/ 5354928 w 7603858"/>
              <a:gd name="connsiteY137" fmla="*/ 2372497 h 5684108"/>
              <a:gd name="connsiteX138" fmla="*/ 5379642 w 7603858"/>
              <a:gd name="connsiteY138" fmla="*/ 2413686 h 5684108"/>
              <a:gd name="connsiteX139" fmla="*/ 5412593 w 7603858"/>
              <a:gd name="connsiteY139" fmla="*/ 2586681 h 5684108"/>
              <a:gd name="connsiteX140" fmla="*/ 5437307 w 7603858"/>
              <a:gd name="connsiteY140" fmla="*/ 3146854 h 5684108"/>
              <a:gd name="connsiteX141" fmla="*/ 5429069 w 7603858"/>
              <a:gd name="connsiteY141" fmla="*/ 3624649 h 5684108"/>
              <a:gd name="connsiteX142" fmla="*/ 5420831 w 7603858"/>
              <a:gd name="connsiteY142" fmla="*/ 3665838 h 5684108"/>
              <a:gd name="connsiteX143" fmla="*/ 5371404 w 7603858"/>
              <a:gd name="connsiteY143" fmla="*/ 3756454 h 5684108"/>
              <a:gd name="connsiteX144" fmla="*/ 5346690 w 7603858"/>
              <a:gd name="connsiteY144" fmla="*/ 3814119 h 5684108"/>
              <a:gd name="connsiteX145" fmla="*/ 5297263 w 7603858"/>
              <a:gd name="connsiteY145" fmla="*/ 3863546 h 5684108"/>
              <a:gd name="connsiteX146" fmla="*/ 5256074 w 7603858"/>
              <a:gd name="connsiteY146" fmla="*/ 3929449 h 5684108"/>
              <a:gd name="connsiteX147" fmla="*/ 5214885 w 7603858"/>
              <a:gd name="connsiteY147" fmla="*/ 3978876 h 5684108"/>
              <a:gd name="connsiteX148" fmla="*/ 5198409 w 7603858"/>
              <a:gd name="connsiteY148" fmla="*/ 4011827 h 5684108"/>
              <a:gd name="connsiteX149" fmla="*/ 5165458 w 7603858"/>
              <a:gd name="connsiteY149" fmla="*/ 4053016 h 5684108"/>
              <a:gd name="connsiteX150" fmla="*/ 5132507 w 7603858"/>
              <a:gd name="connsiteY150" fmla="*/ 4102443 h 5684108"/>
              <a:gd name="connsiteX151" fmla="*/ 5066604 w 7603858"/>
              <a:gd name="connsiteY151" fmla="*/ 4193059 h 5684108"/>
              <a:gd name="connsiteX152" fmla="*/ 5000701 w 7603858"/>
              <a:gd name="connsiteY152" fmla="*/ 4250724 h 5684108"/>
              <a:gd name="connsiteX153" fmla="*/ 4910085 w 7603858"/>
              <a:gd name="connsiteY153" fmla="*/ 4324865 h 5684108"/>
              <a:gd name="connsiteX154" fmla="*/ 4794755 w 7603858"/>
              <a:gd name="connsiteY154" fmla="*/ 4374292 h 5684108"/>
              <a:gd name="connsiteX155" fmla="*/ 4638236 w 7603858"/>
              <a:gd name="connsiteY155" fmla="*/ 4440195 h 5684108"/>
              <a:gd name="connsiteX156" fmla="*/ 4613523 w 7603858"/>
              <a:gd name="connsiteY156" fmla="*/ 4448432 h 5684108"/>
              <a:gd name="connsiteX157" fmla="*/ 4564096 w 7603858"/>
              <a:gd name="connsiteY157" fmla="*/ 4473146 h 5684108"/>
              <a:gd name="connsiteX158" fmla="*/ 4498193 w 7603858"/>
              <a:gd name="connsiteY158" fmla="*/ 4481384 h 5684108"/>
              <a:gd name="connsiteX159" fmla="*/ 4300485 w 7603858"/>
              <a:gd name="connsiteY159" fmla="*/ 4506097 h 5684108"/>
              <a:gd name="connsiteX160" fmla="*/ 4234582 w 7603858"/>
              <a:gd name="connsiteY160" fmla="*/ 4514335 h 5684108"/>
              <a:gd name="connsiteX161" fmla="*/ 3921545 w 7603858"/>
              <a:gd name="connsiteY161" fmla="*/ 4563762 h 5684108"/>
              <a:gd name="connsiteX162" fmla="*/ 3740312 w 7603858"/>
              <a:gd name="connsiteY162" fmla="*/ 4596713 h 5684108"/>
              <a:gd name="connsiteX163" fmla="*/ 3542604 w 7603858"/>
              <a:gd name="connsiteY163" fmla="*/ 4646140 h 5684108"/>
              <a:gd name="connsiteX164" fmla="*/ 3270755 w 7603858"/>
              <a:gd name="connsiteY164" fmla="*/ 4679092 h 5684108"/>
              <a:gd name="connsiteX165" fmla="*/ 3180139 w 7603858"/>
              <a:gd name="connsiteY165" fmla="*/ 4712043 h 5684108"/>
              <a:gd name="connsiteX166" fmla="*/ 3048334 w 7603858"/>
              <a:gd name="connsiteY166" fmla="*/ 4728519 h 5684108"/>
              <a:gd name="connsiteX167" fmla="*/ 2875339 w 7603858"/>
              <a:gd name="connsiteY167" fmla="*/ 4744995 h 5684108"/>
              <a:gd name="connsiteX168" fmla="*/ 2414020 w 7603858"/>
              <a:gd name="connsiteY168" fmla="*/ 4728519 h 5684108"/>
              <a:gd name="connsiteX169" fmla="*/ 2348117 w 7603858"/>
              <a:gd name="connsiteY169" fmla="*/ 4703805 h 5684108"/>
              <a:gd name="connsiteX170" fmla="*/ 2216312 w 7603858"/>
              <a:gd name="connsiteY170" fmla="*/ 4670854 h 5684108"/>
              <a:gd name="connsiteX171" fmla="*/ 1993890 w 7603858"/>
              <a:gd name="connsiteY171" fmla="*/ 4604951 h 5684108"/>
              <a:gd name="connsiteX172" fmla="*/ 1722042 w 7603858"/>
              <a:gd name="connsiteY172" fmla="*/ 4448432 h 5684108"/>
              <a:gd name="connsiteX173" fmla="*/ 1540809 w 7603858"/>
              <a:gd name="connsiteY173" fmla="*/ 4308389 h 5684108"/>
              <a:gd name="connsiteX174" fmla="*/ 1376053 w 7603858"/>
              <a:gd name="connsiteY174" fmla="*/ 4118919 h 5684108"/>
              <a:gd name="connsiteX175" fmla="*/ 1244247 w 7603858"/>
              <a:gd name="connsiteY175" fmla="*/ 3912973 h 5684108"/>
              <a:gd name="connsiteX176" fmla="*/ 1211296 w 7603858"/>
              <a:gd name="connsiteY176" fmla="*/ 3847070 h 5684108"/>
              <a:gd name="connsiteX177" fmla="*/ 1161869 w 7603858"/>
              <a:gd name="connsiteY177" fmla="*/ 3599935 h 5684108"/>
              <a:gd name="connsiteX178" fmla="*/ 1087728 w 7603858"/>
              <a:gd name="connsiteY178" fmla="*/ 3352800 h 5684108"/>
              <a:gd name="connsiteX179" fmla="*/ 1063015 w 7603858"/>
              <a:gd name="connsiteY179" fmla="*/ 3138616 h 5684108"/>
              <a:gd name="connsiteX180" fmla="*/ 1054777 w 7603858"/>
              <a:gd name="connsiteY180" fmla="*/ 3015049 h 5684108"/>
              <a:gd name="connsiteX181" fmla="*/ 1063015 w 7603858"/>
              <a:gd name="connsiteY181" fmla="*/ 2117124 h 5684108"/>
              <a:gd name="connsiteX182" fmla="*/ 1071253 w 7603858"/>
              <a:gd name="connsiteY182" fmla="*/ 1993557 h 5684108"/>
              <a:gd name="connsiteX183" fmla="*/ 1161869 w 7603858"/>
              <a:gd name="connsiteY183" fmla="*/ 1721708 h 5684108"/>
              <a:gd name="connsiteX184" fmla="*/ 1227772 w 7603858"/>
              <a:gd name="connsiteY184" fmla="*/ 1565189 h 5684108"/>
              <a:gd name="connsiteX185" fmla="*/ 1343101 w 7603858"/>
              <a:gd name="connsiteY185" fmla="*/ 1408670 h 5684108"/>
              <a:gd name="connsiteX186" fmla="*/ 1499620 w 7603858"/>
              <a:gd name="connsiteY186" fmla="*/ 1235676 h 5684108"/>
              <a:gd name="connsiteX187" fmla="*/ 1598474 w 7603858"/>
              <a:gd name="connsiteY187" fmla="*/ 1128584 h 5684108"/>
              <a:gd name="connsiteX188" fmla="*/ 1754993 w 7603858"/>
              <a:gd name="connsiteY188" fmla="*/ 930876 h 5684108"/>
              <a:gd name="connsiteX189" fmla="*/ 1787945 w 7603858"/>
              <a:gd name="connsiteY189" fmla="*/ 881449 h 5684108"/>
              <a:gd name="connsiteX190" fmla="*/ 1853847 w 7603858"/>
              <a:gd name="connsiteY190" fmla="*/ 815546 h 5684108"/>
              <a:gd name="connsiteX191" fmla="*/ 2084507 w 7603858"/>
              <a:gd name="connsiteY191" fmla="*/ 667265 h 5684108"/>
              <a:gd name="connsiteX192" fmla="*/ 2306928 w 7603858"/>
              <a:gd name="connsiteY192" fmla="*/ 626076 h 5684108"/>
              <a:gd name="connsiteX193" fmla="*/ 2529350 w 7603858"/>
              <a:gd name="connsiteY193" fmla="*/ 576649 h 5684108"/>
              <a:gd name="connsiteX194" fmla="*/ 2578777 w 7603858"/>
              <a:gd name="connsiteY194" fmla="*/ 568411 h 5684108"/>
              <a:gd name="connsiteX195" fmla="*/ 2619966 w 7603858"/>
              <a:gd name="connsiteY195" fmla="*/ 560173 h 5684108"/>
              <a:gd name="connsiteX196" fmla="*/ 2784723 w 7603858"/>
              <a:gd name="connsiteY196" fmla="*/ 543697 h 5684108"/>
              <a:gd name="connsiteX197" fmla="*/ 2990669 w 7603858"/>
              <a:gd name="connsiteY197" fmla="*/ 486032 h 5684108"/>
              <a:gd name="connsiteX198" fmla="*/ 3303707 w 7603858"/>
              <a:gd name="connsiteY198" fmla="*/ 461319 h 5684108"/>
              <a:gd name="connsiteX199" fmla="*/ 3336658 w 7603858"/>
              <a:gd name="connsiteY199" fmla="*/ 453081 h 5684108"/>
              <a:gd name="connsiteX200" fmla="*/ 3435512 w 7603858"/>
              <a:gd name="connsiteY200" fmla="*/ 436605 h 5684108"/>
              <a:gd name="connsiteX201" fmla="*/ 3534366 w 7603858"/>
              <a:gd name="connsiteY201" fmla="*/ 428368 h 5684108"/>
              <a:gd name="connsiteX202" fmla="*/ 3690885 w 7603858"/>
              <a:gd name="connsiteY202" fmla="*/ 436605 h 5684108"/>
              <a:gd name="connsiteX203" fmla="*/ 3822690 w 7603858"/>
              <a:gd name="connsiteY203" fmla="*/ 461319 h 5684108"/>
              <a:gd name="connsiteX204" fmla="*/ 3979209 w 7603858"/>
              <a:gd name="connsiteY204" fmla="*/ 477795 h 5684108"/>
              <a:gd name="connsiteX205" fmla="*/ 4143966 w 7603858"/>
              <a:gd name="connsiteY205" fmla="*/ 518984 h 5684108"/>
              <a:gd name="connsiteX206" fmla="*/ 4193393 w 7603858"/>
              <a:gd name="connsiteY206" fmla="*/ 527222 h 5684108"/>
              <a:gd name="connsiteX207" fmla="*/ 4374626 w 7603858"/>
              <a:gd name="connsiteY207" fmla="*/ 593124 h 5684108"/>
              <a:gd name="connsiteX208" fmla="*/ 4440528 w 7603858"/>
              <a:gd name="connsiteY208" fmla="*/ 609600 h 5684108"/>
              <a:gd name="connsiteX209" fmla="*/ 4588809 w 7603858"/>
              <a:gd name="connsiteY209" fmla="*/ 650789 h 5684108"/>
              <a:gd name="connsiteX210" fmla="*/ 4638236 w 7603858"/>
              <a:gd name="connsiteY210" fmla="*/ 667265 h 5684108"/>
              <a:gd name="connsiteX211" fmla="*/ 4770042 w 7603858"/>
              <a:gd name="connsiteY211" fmla="*/ 733168 h 5684108"/>
              <a:gd name="connsiteX212" fmla="*/ 4794755 w 7603858"/>
              <a:gd name="connsiteY212" fmla="*/ 774357 h 5684108"/>
              <a:gd name="connsiteX213" fmla="*/ 4885372 w 7603858"/>
              <a:gd name="connsiteY213" fmla="*/ 807308 h 5684108"/>
              <a:gd name="connsiteX214" fmla="*/ 4901847 w 7603858"/>
              <a:gd name="connsiteY214" fmla="*/ 832022 h 5684108"/>
              <a:gd name="connsiteX215" fmla="*/ 4934799 w 7603858"/>
              <a:gd name="connsiteY215" fmla="*/ 840259 h 5684108"/>
              <a:gd name="connsiteX216" fmla="*/ 4992463 w 7603858"/>
              <a:gd name="connsiteY216" fmla="*/ 856735 h 5684108"/>
              <a:gd name="connsiteX217" fmla="*/ 5008939 w 7603858"/>
              <a:gd name="connsiteY217" fmla="*/ 881449 h 5684108"/>
              <a:gd name="connsiteX218" fmla="*/ 5033653 w 7603858"/>
              <a:gd name="connsiteY218" fmla="*/ 889686 h 5684108"/>
              <a:gd name="connsiteX219" fmla="*/ 5066604 w 7603858"/>
              <a:gd name="connsiteY219" fmla="*/ 906162 h 5684108"/>
              <a:gd name="connsiteX220" fmla="*/ 5091317 w 7603858"/>
              <a:gd name="connsiteY220" fmla="*/ 914400 h 5684108"/>
              <a:gd name="connsiteX221" fmla="*/ 5214885 w 7603858"/>
              <a:gd name="connsiteY221" fmla="*/ 972065 h 5684108"/>
              <a:gd name="connsiteX222" fmla="*/ 5280788 w 7603858"/>
              <a:gd name="connsiteY222" fmla="*/ 1029730 h 5684108"/>
              <a:gd name="connsiteX223" fmla="*/ 5363166 w 7603858"/>
              <a:gd name="connsiteY223" fmla="*/ 1087395 h 5684108"/>
              <a:gd name="connsiteX224" fmla="*/ 5412593 w 7603858"/>
              <a:gd name="connsiteY224" fmla="*/ 1136822 h 5684108"/>
              <a:gd name="connsiteX225" fmla="*/ 5511447 w 7603858"/>
              <a:gd name="connsiteY225" fmla="*/ 1210962 h 5684108"/>
              <a:gd name="connsiteX226" fmla="*/ 5585588 w 7603858"/>
              <a:gd name="connsiteY226" fmla="*/ 1301578 h 5684108"/>
              <a:gd name="connsiteX227" fmla="*/ 5626777 w 7603858"/>
              <a:gd name="connsiteY227" fmla="*/ 1342768 h 5684108"/>
              <a:gd name="connsiteX228" fmla="*/ 5684442 w 7603858"/>
              <a:gd name="connsiteY228" fmla="*/ 1416908 h 5684108"/>
              <a:gd name="connsiteX229" fmla="*/ 5717393 w 7603858"/>
              <a:gd name="connsiteY229" fmla="*/ 1466335 h 5684108"/>
              <a:gd name="connsiteX230" fmla="*/ 5808009 w 7603858"/>
              <a:gd name="connsiteY230" fmla="*/ 1548713 h 5684108"/>
              <a:gd name="connsiteX231" fmla="*/ 5882150 w 7603858"/>
              <a:gd name="connsiteY231" fmla="*/ 1631092 h 5684108"/>
              <a:gd name="connsiteX232" fmla="*/ 5906863 w 7603858"/>
              <a:gd name="connsiteY232" fmla="*/ 1647568 h 5684108"/>
              <a:gd name="connsiteX233" fmla="*/ 5997480 w 7603858"/>
              <a:gd name="connsiteY233" fmla="*/ 1754659 h 5684108"/>
              <a:gd name="connsiteX234" fmla="*/ 6063382 w 7603858"/>
              <a:gd name="connsiteY234" fmla="*/ 1828800 h 5684108"/>
              <a:gd name="connsiteX235" fmla="*/ 6088096 w 7603858"/>
              <a:gd name="connsiteY235" fmla="*/ 1845276 h 5684108"/>
              <a:gd name="connsiteX236" fmla="*/ 6121047 w 7603858"/>
              <a:gd name="connsiteY236" fmla="*/ 1886465 h 5684108"/>
              <a:gd name="connsiteX237" fmla="*/ 6145761 w 7603858"/>
              <a:gd name="connsiteY237" fmla="*/ 1911178 h 5684108"/>
              <a:gd name="connsiteX238" fmla="*/ 6170474 w 7603858"/>
              <a:gd name="connsiteY238" fmla="*/ 1968843 h 5684108"/>
              <a:gd name="connsiteX239" fmla="*/ 6186950 w 7603858"/>
              <a:gd name="connsiteY239" fmla="*/ 1993557 h 5684108"/>
              <a:gd name="connsiteX240" fmla="*/ 6236377 w 7603858"/>
              <a:gd name="connsiteY240" fmla="*/ 2075935 h 5684108"/>
              <a:gd name="connsiteX241" fmla="*/ 6302280 w 7603858"/>
              <a:gd name="connsiteY241" fmla="*/ 2199503 h 5684108"/>
              <a:gd name="connsiteX242" fmla="*/ 6310517 w 7603858"/>
              <a:gd name="connsiteY242" fmla="*/ 2232454 h 5684108"/>
              <a:gd name="connsiteX243" fmla="*/ 6318755 w 7603858"/>
              <a:gd name="connsiteY243" fmla="*/ 2257168 h 5684108"/>
              <a:gd name="connsiteX244" fmla="*/ 6368182 w 7603858"/>
              <a:gd name="connsiteY244" fmla="*/ 2339546 h 5684108"/>
              <a:gd name="connsiteX245" fmla="*/ 6376420 w 7603858"/>
              <a:gd name="connsiteY245" fmla="*/ 2372497 h 5684108"/>
              <a:gd name="connsiteX246" fmla="*/ 6384658 w 7603858"/>
              <a:gd name="connsiteY246" fmla="*/ 2397211 h 5684108"/>
              <a:gd name="connsiteX247" fmla="*/ 6409372 w 7603858"/>
              <a:gd name="connsiteY247" fmla="*/ 2520778 h 5684108"/>
              <a:gd name="connsiteX248" fmla="*/ 6434085 w 7603858"/>
              <a:gd name="connsiteY248" fmla="*/ 2710249 h 5684108"/>
              <a:gd name="connsiteX249" fmla="*/ 6450561 w 7603858"/>
              <a:gd name="connsiteY249" fmla="*/ 2842054 h 5684108"/>
              <a:gd name="connsiteX250" fmla="*/ 6442323 w 7603858"/>
              <a:gd name="connsiteY250" fmla="*/ 3056238 h 5684108"/>
              <a:gd name="connsiteX251" fmla="*/ 6434085 w 7603858"/>
              <a:gd name="connsiteY251" fmla="*/ 3089189 h 5684108"/>
              <a:gd name="connsiteX252" fmla="*/ 6401134 w 7603858"/>
              <a:gd name="connsiteY252" fmla="*/ 3245708 h 5684108"/>
              <a:gd name="connsiteX253" fmla="*/ 6392896 w 7603858"/>
              <a:gd name="connsiteY253" fmla="*/ 3270422 h 5684108"/>
              <a:gd name="connsiteX254" fmla="*/ 6318755 w 7603858"/>
              <a:gd name="connsiteY254" fmla="*/ 3435178 h 5684108"/>
              <a:gd name="connsiteX255" fmla="*/ 6302280 w 7603858"/>
              <a:gd name="connsiteY255" fmla="*/ 3492843 h 5684108"/>
              <a:gd name="connsiteX256" fmla="*/ 6285804 w 7603858"/>
              <a:gd name="connsiteY256" fmla="*/ 3517557 h 5684108"/>
              <a:gd name="connsiteX257" fmla="*/ 6277566 w 7603858"/>
              <a:gd name="connsiteY257" fmla="*/ 3550508 h 5684108"/>
              <a:gd name="connsiteX258" fmla="*/ 6219901 w 7603858"/>
              <a:gd name="connsiteY258" fmla="*/ 3682313 h 5684108"/>
              <a:gd name="connsiteX259" fmla="*/ 6203426 w 7603858"/>
              <a:gd name="connsiteY259" fmla="*/ 3723503 h 5684108"/>
              <a:gd name="connsiteX260" fmla="*/ 6170474 w 7603858"/>
              <a:gd name="connsiteY260" fmla="*/ 3772930 h 5684108"/>
              <a:gd name="connsiteX261" fmla="*/ 6153999 w 7603858"/>
              <a:gd name="connsiteY261" fmla="*/ 3797643 h 5684108"/>
              <a:gd name="connsiteX262" fmla="*/ 6137523 w 7603858"/>
              <a:gd name="connsiteY262" fmla="*/ 3830595 h 5684108"/>
              <a:gd name="connsiteX263" fmla="*/ 6104572 w 7603858"/>
              <a:gd name="connsiteY263" fmla="*/ 3904735 h 5684108"/>
              <a:gd name="connsiteX264" fmla="*/ 6088096 w 7603858"/>
              <a:gd name="connsiteY264" fmla="*/ 3929449 h 5684108"/>
              <a:gd name="connsiteX265" fmla="*/ 6030431 w 7603858"/>
              <a:gd name="connsiteY265" fmla="*/ 4028303 h 5684108"/>
              <a:gd name="connsiteX266" fmla="*/ 5849199 w 7603858"/>
              <a:gd name="connsiteY266" fmla="*/ 4267200 h 5684108"/>
              <a:gd name="connsiteX267" fmla="*/ 5758582 w 7603858"/>
              <a:gd name="connsiteY267" fmla="*/ 4415481 h 5684108"/>
              <a:gd name="connsiteX268" fmla="*/ 5742107 w 7603858"/>
              <a:gd name="connsiteY268" fmla="*/ 4440195 h 5684108"/>
              <a:gd name="connsiteX269" fmla="*/ 5725631 w 7603858"/>
              <a:gd name="connsiteY269" fmla="*/ 4473146 h 5684108"/>
              <a:gd name="connsiteX270" fmla="*/ 5684442 w 7603858"/>
              <a:gd name="connsiteY270" fmla="*/ 4539049 h 5684108"/>
              <a:gd name="connsiteX271" fmla="*/ 5643253 w 7603858"/>
              <a:gd name="connsiteY271" fmla="*/ 4604951 h 5684108"/>
              <a:gd name="connsiteX272" fmla="*/ 5635015 w 7603858"/>
              <a:gd name="connsiteY272" fmla="*/ 4637903 h 5684108"/>
              <a:gd name="connsiteX273" fmla="*/ 5569112 w 7603858"/>
              <a:gd name="connsiteY273" fmla="*/ 4744995 h 5684108"/>
              <a:gd name="connsiteX274" fmla="*/ 5560874 w 7603858"/>
              <a:gd name="connsiteY274" fmla="*/ 4769708 h 5684108"/>
              <a:gd name="connsiteX275" fmla="*/ 5536161 w 7603858"/>
              <a:gd name="connsiteY275" fmla="*/ 4810897 h 5684108"/>
              <a:gd name="connsiteX276" fmla="*/ 5519685 w 7603858"/>
              <a:gd name="connsiteY276" fmla="*/ 4835611 h 5684108"/>
              <a:gd name="connsiteX277" fmla="*/ 5478496 w 7603858"/>
              <a:gd name="connsiteY277" fmla="*/ 4868562 h 5684108"/>
              <a:gd name="connsiteX278" fmla="*/ 5453782 w 7603858"/>
              <a:gd name="connsiteY278" fmla="*/ 4901513 h 5684108"/>
              <a:gd name="connsiteX279" fmla="*/ 5346690 w 7603858"/>
              <a:gd name="connsiteY279" fmla="*/ 4992130 h 5684108"/>
              <a:gd name="connsiteX280" fmla="*/ 5289026 w 7603858"/>
              <a:gd name="connsiteY280" fmla="*/ 5041557 h 5684108"/>
              <a:gd name="connsiteX281" fmla="*/ 5256074 w 7603858"/>
              <a:gd name="connsiteY281" fmla="*/ 5066270 h 5684108"/>
              <a:gd name="connsiteX282" fmla="*/ 5008939 w 7603858"/>
              <a:gd name="connsiteY282" fmla="*/ 5214551 h 5684108"/>
              <a:gd name="connsiteX283" fmla="*/ 4959512 w 7603858"/>
              <a:gd name="connsiteY283" fmla="*/ 5239265 h 5684108"/>
              <a:gd name="connsiteX284" fmla="*/ 4877134 w 7603858"/>
              <a:gd name="connsiteY284" fmla="*/ 5263978 h 5684108"/>
              <a:gd name="connsiteX285" fmla="*/ 4852420 w 7603858"/>
              <a:gd name="connsiteY285" fmla="*/ 5280454 h 5684108"/>
              <a:gd name="connsiteX286" fmla="*/ 4770042 w 7603858"/>
              <a:gd name="connsiteY286" fmla="*/ 5313405 h 5684108"/>
              <a:gd name="connsiteX287" fmla="*/ 4745328 w 7603858"/>
              <a:gd name="connsiteY287" fmla="*/ 5321643 h 5684108"/>
              <a:gd name="connsiteX288" fmla="*/ 4654712 w 7603858"/>
              <a:gd name="connsiteY288" fmla="*/ 5362832 h 5684108"/>
              <a:gd name="connsiteX289" fmla="*/ 4498193 w 7603858"/>
              <a:gd name="connsiteY289" fmla="*/ 5404022 h 5684108"/>
              <a:gd name="connsiteX290" fmla="*/ 4473480 w 7603858"/>
              <a:gd name="connsiteY290" fmla="*/ 5412259 h 5684108"/>
              <a:gd name="connsiteX291" fmla="*/ 4432290 w 7603858"/>
              <a:gd name="connsiteY291" fmla="*/ 5428735 h 5684108"/>
              <a:gd name="connsiteX292" fmla="*/ 4185155 w 7603858"/>
              <a:gd name="connsiteY292" fmla="*/ 5469924 h 5684108"/>
              <a:gd name="connsiteX293" fmla="*/ 4028636 w 7603858"/>
              <a:gd name="connsiteY293" fmla="*/ 5552303 h 5684108"/>
              <a:gd name="connsiteX294" fmla="*/ 4003923 w 7603858"/>
              <a:gd name="connsiteY294" fmla="*/ 5560540 h 5684108"/>
              <a:gd name="connsiteX295" fmla="*/ 3888593 w 7603858"/>
              <a:gd name="connsiteY295" fmla="*/ 5577016 h 5684108"/>
              <a:gd name="connsiteX296" fmla="*/ 3839166 w 7603858"/>
              <a:gd name="connsiteY296" fmla="*/ 5585254 h 5684108"/>
              <a:gd name="connsiteX297" fmla="*/ 3806215 w 7603858"/>
              <a:gd name="connsiteY297" fmla="*/ 5593492 h 5684108"/>
              <a:gd name="connsiteX298" fmla="*/ 3666172 w 7603858"/>
              <a:gd name="connsiteY298" fmla="*/ 5618205 h 5684108"/>
              <a:gd name="connsiteX299" fmla="*/ 3641458 w 7603858"/>
              <a:gd name="connsiteY299" fmla="*/ 5626443 h 5684108"/>
              <a:gd name="connsiteX300" fmla="*/ 3542604 w 7603858"/>
              <a:gd name="connsiteY300" fmla="*/ 5651157 h 5684108"/>
              <a:gd name="connsiteX301" fmla="*/ 3336658 w 7603858"/>
              <a:gd name="connsiteY301" fmla="*/ 5684108 h 5684108"/>
              <a:gd name="connsiteX302" fmla="*/ 2537588 w 7603858"/>
              <a:gd name="connsiteY302" fmla="*/ 5675870 h 5684108"/>
              <a:gd name="connsiteX303" fmla="*/ 2455209 w 7603858"/>
              <a:gd name="connsiteY303" fmla="*/ 5659395 h 5684108"/>
              <a:gd name="connsiteX304" fmla="*/ 2339880 w 7603858"/>
              <a:gd name="connsiteY304" fmla="*/ 5642919 h 5684108"/>
              <a:gd name="connsiteX305" fmla="*/ 2199836 w 7603858"/>
              <a:gd name="connsiteY305" fmla="*/ 5626443 h 5684108"/>
              <a:gd name="connsiteX306" fmla="*/ 2158647 w 7603858"/>
              <a:gd name="connsiteY306" fmla="*/ 5618205 h 5684108"/>
              <a:gd name="connsiteX307" fmla="*/ 2109220 w 7603858"/>
              <a:gd name="connsiteY307" fmla="*/ 5609968 h 5684108"/>
              <a:gd name="connsiteX308" fmla="*/ 1960939 w 7603858"/>
              <a:gd name="connsiteY308" fmla="*/ 5568778 h 5684108"/>
              <a:gd name="connsiteX309" fmla="*/ 1936226 w 7603858"/>
              <a:gd name="connsiteY309" fmla="*/ 5560540 h 5684108"/>
              <a:gd name="connsiteX310" fmla="*/ 1870323 w 7603858"/>
              <a:gd name="connsiteY310" fmla="*/ 5535827 h 5684108"/>
              <a:gd name="connsiteX311" fmla="*/ 1837372 w 7603858"/>
              <a:gd name="connsiteY311" fmla="*/ 5527589 h 5684108"/>
              <a:gd name="connsiteX312" fmla="*/ 1812658 w 7603858"/>
              <a:gd name="connsiteY312" fmla="*/ 5519351 h 5684108"/>
              <a:gd name="connsiteX313" fmla="*/ 1722042 w 7603858"/>
              <a:gd name="connsiteY313" fmla="*/ 5494638 h 5684108"/>
              <a:gd name="connsiteX314" fmla="*/ 1573761 w 7603858"/>
              <a:gd name="connsiteY314" fmla="*/ 5445211 h 5684108"/>
              <a:gd name="connsiteX315" fmla="*/ 1549047 w 7603858"/>
              <a:gd name="connsiteY315" fmla="*/ 5436973 h 5684108"/>
              <a:gd name="connsiteX316" fmla="*/ 1516096 w 7603858"/>
              <a:gd name="connsiteY316" fmla="*/ 5428735 h 5684108"/>
              <a:gd name="connsiteX317" fmla="*/ 1301912 w 7603858"/>
              <a:gd name="connsiteY317" fmla="*/ 5371070 h 5684108"/>
              <a:gd name="connsiteX318" fmla="*/ 1194820 w 7603858"/>
              <a:gd name="connsiteY318" fmla="*/ 5329881 h 5684108"/>
              <a:gd name="connsiteX319" fmla="*/ 1145393 w 7603858"/>
              <a:gd name="connsiteY319" fmla="*/ 5313405 h 5684108"/>
              <a:gd name="connsiteX320" fmla="*/ 1079490 w 7603858"/>
              <a:gd name="connsiteY320" fmla="*/ 5288692 h 5684108"/>
              <a:gd name="connsiteX321" fmla="*/ 1046539 w 7603858"/>
              <a:gd name="connsiteY321" fmla="*/ 5280454 h 5684108"/>
              <a:gd name="connsiteX322" fmla="*/ 1013588 w 7603858"/>
              <a:gd name="connsiteY322" fmla="*/ 5263978 h 5684108"/>
              <a:gd name="connsiteX323" fmla="*/ 857069 w 7603858"/>
              <a:gd name="connsiteY323" fmla="*/ 5214551 h 5684108"/>
              <a:gd name="connsiteX324" fmla="*/ 799404 w 7603858"/>
              <a:gd name="connsiteY324" fmla="*/ 5198076 h 5684108"/>
              <a:gd name="connsiteX325" fmla="*/ 708788 w 7603858"/>
              <a:gd name="connsiteY325" fmla="*/ 5140411 h 5684108"/>
              <a:gd name="connsiteX326" fmla="*/ 593458 w 7603858"/>
              <a:gd name="connsiteY326" fmla="*/ 5074508 h 5684108"/>
              <a:gd name="connsiteX327" fmla="*/ 486366 w 7603858"/>
              <a:gd name="connsiteY327" fmla="*/ 5000368 h 5684108"/>
              <a:gd name="connsiteX328" fmla="*/ 453415 w 7603858"/>
              <a:gd name="connsiteY328" fmla="*/ 4967416 h 5684108"/>
              <a:gd name="connsiteX329" fmla="*/ 387512 w 7603858"/>
              <a:gd name="connsiteY329" fmla="*/ 4917989 h 5684108"/>
              <a:gd name="connsiteX330" fmla="*/ 338085 w 7603858"/>
              <a:gd name="connsiteY330" fmla="*/ 4860324 h 5684108"/>
              <a:gd name="connsiteX331" fmla="*/ 296896 w 7603858"/>
              <a:gd name="connsiteY331" fmla="*/ 4769708 h 5684108"/>
              <a:gd name="connsiteX332" fmla="*/ 280420 w 7603858"/>
              <a:gd name="connsiteY332" fmla="*/ 4736757 h 5684108"/>
              <a:gd name="connsiteX333" fmla="*/ 230993 w 7603858"/>
              <a:gd name="connsiteY333" fmla="*/ 4530811 h 5684108"/>
              <a:gd name="connsiteX334" fmla="*/ 222755 w 7603858"/>
              <a:gd name="connsiteY334" fmla="*/ 4448432 h 5684108"/>
              <a:gd name="connsiteX335" fmla="*/ 206280 w 7603858"/>
              <a:gd name="connsiteY335" fmla="*/ 4250724 h 5684108"/>
              <a:gd name="connsiteX336" fmla="*/ 198042 w 7603858"/>
              <a:gd name="connsiteY336" fmla="*/ 4201297 h 5684108"/>
              <a:gd name="connsiteX337" fmla="*/ 189804 w 7603858"/>
              <a:gd name="connsiteY337" fmla="*/ 4143632 h 5684108"/>
              <a:gd name="connsiteX338" fmla="*/ 165090 w 7603858"/>
              <a:gd name="connsiteY338" fmla="*/ 4044778 h 5684108"/>
              <a:gd name="connsiteX339" fmla="*/ 156853 w 7603858"/>
              <a:gd name="connsiteY339" fmla="*/ 4011827 h 5684108"/>
              <a:gd name="connsiteX340" fmla="*/ 148615 w 7603858"/>
              <a:gd name="connsiteY340" fmla="*/ 3987113 h 5684108"/>
              <a:gd name="connsiteX341" fmla="*/ 115663 w 7603858"/>
              <a:gd name="connsiteY341" fmla="*/ 3830595 h 5684108"/>
              <a:gd name="connsiteX342" fmla="*/ 90950 w 7603858"/>
              <a:gd name="connsiteY342" fmla="*/ 3682313 h 5684108"/>
              <a:gd name="connsiteX343" fmla="*/ 57999 w 7603858"/>
              <a:gd name="connsiteY343" fmla="*/ 3393989 h 5684108"/>
              <a:gd name="connsiteX344" fmla="*/ 41523 w 7603858"/>
              <a:gd name="connsiteY344" fmla="*/ 3286897 h 5684108"/>
              <a:gd name="connsiteX345" fmla="*/ 33285 w 7603858"/>
              <a:gd name="connsiteY345" fmla="*/ 3245708 h 5684108"/>
              <a:gd name="connsiteX346" fmla="*/ 16809 w 7603858"/>
              <a:gd name="connsiteY346" fmla="*/ 3064476 h 5684108"/>
              <a:gd name="connsiteX347" fmla="*/ 334 w 7603858"/>
              <a:gd name="connsiteY347" fmla="*/ 2957384 h 5684108"/>
              <a:gd name="connsiteX348" fmla="*/ 25047 w 7603858"/>
              <a:gd name="connsiteY348" fmla="*/ 2479589 h 5684108"/>
              <a:gd name="connsiteX349" fmla="*/ 16809 w 7603858"/>
              <a:gd name="connsiteY349" fmla="*/ 2438400 h 5684108"/>
              <a:gd name="connsiteX350" fmla="*/ 334 w 7603858"/>
              <a:gd name="connsiteY350" fmla="*/ 2397211 h 5684108"/>
              <a:gd name="connsiteX351" fmla="*/ 16809 w 7603858"/>
              <a:gd name="connsiteY351" fmla="*/ 2298357 h 5684108"/>
              <a:gd name="connsiteX352" fmla="*/ 33285 w 7603858"/>
              <a:gd name="connsiteY352" fmla="*/ 2273643 h 5684108"/>
              <a:gd name="connsiteX353" fmla="*/ 57999 w 7603858"/>
              <a:gd name="connsiteY353" fmla="*/ 2232454 h 5684108"/>
              <a:gd name="connsiteX354" fmla="*/ 74474 w 7603858"/>
              <a:gd name="connsiteY354" fmla="*/ 2166551 h 5684108"/>
              <a:gd name="connsiteX355" fmla="*/ 107426 w 7603858"/>
              <a:gd name="connsiteY355" fmla="*/ 2059459 h 5684108"/>
              <a:gd name="connsiteX356" fmla="*/ 115663 w 7603858"/>
              <a:gd name="connsiteY356" fmla="*/ 2034746 h 5684108"/>
              <a:gd name="connsiteX357" fmla="*/ 132139 w 7603858"/>
              <a:gd name="connsiteY357" fmla="*/ 1960605 h 5684108"/>
              <a:gd name="connsiteX358" fmla="*/ 140377 w 7603858"/>
              <a:gd name="connsiteY358" fmla="*/ 1911178 h 5684108"/>
              <a:gd name="connsiteX359" fmla="*/ 181566 w 7603858"/>
              <a:gd name="connsiteY359" fmla="*/ 1837038 h 5684108"/>
              <a:gd name="connsiteX360" fmla="*/ 214517 w 7603858"/>
              <a:gd name="connsiteY360" fmla="*/ 1754659 h 5684108"/>
              <a:gd name="connsiteX361" fmla="*/ 230993 w 7603858"/>
              <a:gd name="connsiteY361" fmla="*/ 1713470 h 5684108"/>
              <a:gd name="connsiteX362" fmla="*/ 239231 w 7603858"/>
              <a:gd name="connsiteY362" fmla="*/ 1688757 h 5684108"/>
              <a:gd name="connsiteX363" fmla="*/ 280420 w 7603858"/>
              <a:gd name="connsiteY363" fmla="*/ 1639330 h 5684108"/>
              <a:gd name="connsiteX364" fmla="*/ 346323 w 7603858"/>
              <a:gd name="connsiteY364" fmla="*/ 1532238 h 5684108"/>
              <a:gd name="connsiteX365" fmla="*/ 395750 w 7603858"/>
              <a:gd name="connsiteY365" fmla="*/ 1449859 h 5684108"/>
              <a:gd name="connsiteX366" fmla="*/ 420463 w 7603858"/>
              <a:gd name="connsiteY366" fmla="*/ 1425146 h 5684108"/>
              <a:gd name="connsiteX367" fmla="*/ 519317 w 7603858"/>
              <a:gd name="connsiteY367" fmla="*/ 1252151 h 5684108"/>
              <a:gd name="connsiteX368" fmla="*/ 544031 w 7603858"/>
              <a:gd name="connsiteY368" fmla="*/ 1219200 h 5684108"/>
              <a:gd name="connsiteX369" fmla="*/ 560507 w 7603858"/>
              <a:gd name="connsiteY369" fmla="*/ 1194486 h 5684108"/>
              <a:gd name="connsiteX370" fmla="*/ 593458 w 7603858"/>
              <a:gd name="connsiteY370" fmla="*/ 1136822 h 5684108"/>
              <a:gd name="connsiteX371" fmla="*/ 659361 w 7603858"/>
              <a:gd name="connsiteY371" fmla="*/ 1054443 h 5684108"/>
              <a:gd name="connsiteX372" fmla="*/ 708788 w 7603858"/>
              <a:gd name="connsiteY372" fmla="*/ 980303 h 5684108"/>
              <a:gd name="connsiteX373" fmla="*/ 749977 w 7603858"/>
              <a:gd name="connsiteY373" fmla="*/ 939113 h 5684108"/>
              <a:gd name="connsiteX374" fmla="*/ 824117 w 7603858"/>
              <a:gd name="connsiteY374" fmla="*/ 848497 h 5684108"/>
              <a:gd name="connsiteX375" fmla="*/ 857069 w 7603858"/>
              <a:gd name="connsiteY375" fmla="*/ 832022 h 5684108"/>
              <a:gd name="connsiteX376" fmla="*/ 972399 w 7603858"/>
              <a:gd name="connsiteY376" fmla="*/ 741405 h 5684108"/>
              <a:gd name="connsiteX377" fmla="*/ 1030063 w 7603858"/>
              <a:gd name="connsiteY377" fmla="*/ 700216 h 5684108"/>
              <a:gd name="connsiteX378" fmla="*/ 1112442 w 7603858"/>
              <a:gd name="connsiteY378" fmla="*/ 659027 h 5684108"/>
              <a:gd name="connsiteX379" fmla="*/ 1178345 w 7603858"/>
              <a:gd name="connsiteY379" fmla="*/ 634313 h 5684108"/>
              <a:gd name="connsiteX380" fmla="*/ 1211296 w 7603858"/>
              <a:gd name="connsiteY380" fmla="*/ 617838 h 5684108"/>
              <a:gd name="connsiteX381" fmla="*/ 1318388 w 7603858"/>
              <a:gd name="connsiteY381" fmla="*/ 576649 h 5684108"/>
              <a:gd name="connsiteX382" fmla="*/ 1351339 w 7603858"/>
              <a:gd name="connsiteY382" fmla="*/ 551935 h 5684108"/>
              <a:gd name="connsiteX383" fmla="*/ 1474907 w 7603858"/>
              <a:gd name="connsiteY383" fmla="*/ 510746 h 5684108"/>
              <a:gd name="connsiteX384" fmla="*/ 1540809 w 7603858"/>
              <a:gd name="connsiteY384" fmla="*/ 477795 h 5684108"/>
              <a:gd name="connsiteX385" fmla="*/ 1565523 w 7603858"/>
              <a:gd name="connsiteY385" fmla="*/ 469557 h 5684108"/>
              <a:gd name="connsiteX386" fmla="*/ 1606712 w 7603858"/>
              <a:gd name="connsiteY386" fmla="*/ 444843 h 5684108"/>
              <a:gd name="connsiteX387" fmla="*/ 1631426 w 7603858"/>
              <a:gd name="connsiteY387" fmla="*/ 436605 h 5684108"/>
              <a:gd name="connsiteX388" fmla="*/ 1771469 w 7603858"/>
              <a:gd name="connsiteY388" fmla="*/ 395416 h 5684108"/>
              <a:gd name="connsiteX389" fmla="*/ 1820896 w 7603858"/>
              <a:gd name="connsiteY389" fmla="*/ 387178 h 5684108"/>
              <a:gd name="connsiteX390" fmla="*/ 1903274 w 7603858"/>
              <a:gd name="connsiteY390" fmla="*/ 354227 h 5684108"/>
              <a:gd name="connsiteX391" fmla="*/ 1944463 w 7603858"/>
              <a:gd name="connsiteY391" fmla="*/ 345989 h 5684108"/>
              <a:gd name="connsiteX392" fmla="*/ 1993890 w 7603858"/>
              <a:gd name="connsiteY392" fmla="*/ 313038 h 5684108"/>
              <a:gd name="connsiteX393" fmla="*/ 2092745 w 7603858"/>
              <a:gd name="connsiteY393" fmla="*/ 271849 h 5684108"/>
              <a:gd name="connsiteX394" fmla="*/ 2125696 w 7603858"/>
              <a:gd name="connsiteY394" fmla="*/ 255373 h 5684108"/>
              <a:gd name="connsiteX395" fmla="*/ 2273977 w 7603858"/>
              <a:gd name="connsiteY395" fmla="*/ 197708 h 5684108"/>
              <a:gd name="connsiteX396" fmla="*/ 2381069 w 7603858"/>
              <a:gd name="connsiteY396" fmla="*/ 156519 h 5684108"/>
              <a:gd name="connsiteX397" fmla="*/ 2405782 w 7603858"/>
              <a:gd name="connsiteY397" fmla="*/ 140043 h 5684108"/>
              <a:gd name="connsiteX398" fmla="*/ 2545826 w 7603858"/>
              <a:gd name="connsiteY398" fmla="*/ 82378 h 5684108"/>
              <a:gd name="connsiteX399" fmla="*/ 2784723 w 7603858"/>
              <a:gd name="connsiteY399" fmla="*/ 32951 h 5684108"/>
              <a:gd name="connsiteX400" fmla="*/ 2809436 w 7603858"/>
              <a:gd name="connsiteY400" fmla="*/ 24713 h 5684108"/>
              <a:gd name="connsiteX401" fmla="*/ 3015382 w 7603858"/>
              <a:gd name="connsiteY401" fmla="*/ 0 h 5684108"/>
              <a:gd name="connsiteX402" fmla="*/ 3830928 w 7603858"/>
              <a:gd name="connsiteY402" fmla="*/ 8238 h 5684108"/>
              <a:gd name="connsiteX403" fmla="*/ 4399339 w 7603858"/>
              <a:gd name="connsiteY403" fmla="*/ 65903 h 5684108"/>
              <a:gd name="connsiteX404" fmla="*/ 4662950 w 7603858"/>
              <a:gd name="connsiteY404" fmla="*/ 74140 h 5684108"/>
              <a:gd name="connsiteX405" fmla="*/ 4720615 w 7603858"/>
              <a:gd name="connsiteY405" fmla="*/ 82378 h 5684108"/>
              <a:gd name="connsiteX406" fmla="*/ 4868896 w 7603858"/>
              <a:gd name="connsiteY406" fmla="*/ 98854 h 5684108"/>
              <a:gd name="connsiteX407" fmla="*/ 5017177 w 7603858"/>
              <a:gd name="connsiteY407" fmla="*/ 131805 h 5684108"/>
              <a:gd name="connsiteX408" fmla="*/ 5074842 w 7603858"/>
              <a:gd name="connsiteY408" fmla="*/ 140043 h 5684108"/>
              <a:gd name="connsiteX409" fmla="*/ 5321977 w 7603858"/>
              <a:gd name="connsiteY409" fmla="*/ 164757 h 5684108"/>
              <a:gd name="connsiteX410" fmla="*/ 5379642 w 7603858"/>
              <a:gd name="connsiteY410" fmla="*/ 189470 h 5684108"/>
              <a:gd name="connsiteX411" fmla="*/ 5709155 w 7603858"/>
              <a:gd name="connsiteY411" fmla="*/ 271849 h 5684108"/>
              <a:gd name="connsiteX412" fmla="*/ 6038669 w 7603858"/>
              <a:gd name="connsiteY412" fmla="*/ 461319 h 5684108"/>
              <a:gd name="connsiteX413" fmla="*/ 6088096 w 7603858"/>
              <a:gd name="connsiteY413" fmla="*/ 502508 h 5684108"/>
              <a:gd name="connsiteX414" fmla="*/ 6343469 w 7603858"/>
              <a:gd name="connsiteY414" fmla="*/ 683740 h 5684108"/>
              <a:gd name="connsiteX415" fmla="*/ 6376420 w 7603858"/>
              <a:gd name="connsiteY415" fmla="*/ 708454 h 5684108"/>
              <a:gd name="connsiteX416" fmla="*/ 6467036 w 7603858"/>
              <a:gd name="connsiteY416" fmla="*/ 774357 h 5684108"/>
              <a:gd name="connsiteX417" fmla="*/ 6516463 w 7603858"/>
              <a:gd name="connsiteY417" fmla="*/ 823784 h 5684108"/>
              <a:gd name="connsiteX418" fmla="*/ 6862453 w 7603858"/>
              <a:gd name="connsiteY418" fmla="*/ 1087395 h 5684108"/>
              <a:gd name="connsiteX419" fmla="*/ 6928355 w 7603858"/>
              <a:gd name="connsiteY419" fmla="*/ 1161535 h 5684108"/>
              <a:gd name="connsiteX420" fmla="*/ 6961307 w 7603858"/>
              <a:gd name="connsiteY420" fmla="*/ 1210962 h 5684108"/>
              <a:gd name="connsiteX421" fmla="*/ 7093112 w 7603858"/>
              <a:gd name="connsiteY421" fmla="*/ 1351005 h 5684108"/>
              <a:gd name="connsiteX422" fmla="*/ 7109588 w 7603858"/>
              <a:gd name="connsiteY422" fmla="*/ 1400432 h 5684108"/>
              <a:gd name="connsiteX423" fmla="*/ 7274345 w 7603858"/>
              <a:gd name="connsiteY423" fmla="*/ 1688757 h 5684108"/>
              <a:gd name="connsiteX424" fmla="*/ 7299058 w 7603858"/>
              <a:gd name="connsiteY424" fmla="*/ 1754659 h 5684108"/>
              <a:gd name="connsiteX425" fmla="*/ 7356723 w 7603858"/>
              <a:gd name="connsiteY425" fmla="*/ 1894703 h 5684108"/>
              <a:gd name="connsiteX426" fmla="*/ 7447339 w 7603858"/>
              <a:gd name="connsiteY426" fmla="*/ 2150076 h 5684108"/>
              <a:gd name="connsiteX427" fmla="*/ 7455577 w 7603858"/>
              <a:gd name="connsiteY427" fmla="*/ 2191265 h 5684108"/>
              <a:gd name="connsiteX428" fmla="*/ 7480290 w 7603858"/>
              <a:gd name="connsiteY428" fmla="*/ 2273643 h 5684108"/>
              <a:gd name="connsiteX429" fmla="*/ 7488528 w 7603858"/>
              <a:gd name="connsiteY429" fmla="*/ 2314832 h 5684108"/>
              <a:gd name="connsiteX430" fmla="*/ 7496766 w 7603858"/>
              <a:gd name="connsiteY430" fmla="*/ 2339546 h 5684108"/>
              <a:gd name="connsiteX431" fmla="*/ 7537955 w 7603858"/>
              <a:gd name="connsiteY431" fmla="*/ 2520778 h 5684108"/>
              <a:gd name="connsiteX432" fmla="*/ 7554431 w 7603858"/>
              <a:gd name="connsiteY432" fmla="*/ 2603157 h 5684108"/>
              <a:gd name="connsiteX433" fmla="*/ 7579145 w 7603858"/>
              <a:gd name="connsiteY433" fmla="*/ 2809103 h 5684108"/>
              <a:gd name="connsiteX434" fmla="*/ 7595620 w 7603858"/>
              <a:gd name="connsiteY434" fmla="*/ 2866768 h 5684108"/>
              <a:gd name="connsiteX435" fmla="*/ 7603858 w 7603858"/>
              <a:gd name="connsiteY435" fmla="*/ 2907957 h 5684108"/>
              <a:gd name="connsiteX436" fmla="*/ 7579145 w 7603858"/>
              <a:gd name="connsiteY436" fmla="*/ 3492843 h 5684108"/>
              <a:gd name="connsiteX437" fmla="*/ 7554431 w 7603858"/>
              <a:gd name="connsiteY437" fmla="*/ 3599935 h 5684108"/>
              <a:gd name="connsiteX438" fmla="*/ 7529717 w 7603858"/>
              <a:gd name="connsiteY438" fmla="*/ 3698789 h 5684108"/>
              <a:gd name="connsiteX439" fmla="*/ 7422626 w 7603858"/>
              <a:gd name="connsiteY439" fmla="*/ 3978876 h 5684108"/>
              <a:gd name="connsiteX440" fmla="*/ 7332009 w 7603858"/>
              <a:gd name="connsiteY440" fmla="*/ 4226011 h 5684108"/>
              <a:gd name="connsiteX441" fmla="*/ 7323772 w 7603858"/>
              <a:gd name="connsiteY441" fmla="*/ 4258962 h 5684108"/>
              <a:gd name="connsiteX442" fmla="*/ 7299058 w 7603858"/>
              <a:gd name="connsiteY442" fmla="*/ 4316627 h 5684108"/>
              <a:gd name="connsiteX443" fmla="*/ 7290820 w 7603858"/>
              <a:gd name="connsiteY443" fmla="*/ 4366054 h 5684108"/>
              <a:gd name="connsiteX444" fmla="*/ 7208442 w 7603858"/>
              <a:gd name="connsiteY444" fmla="*/ 4489622 h 5684108"/>
              <a:gd name="connsiteX445" fmla="*/ 7175490 w 7603858"/>
              <a:gd name="connsiteY445" fmla="*/ 4563762 h 5684108"/>
              <a:gd name="connsiteX446" fmla="*/ 7134301 w 7603858"/>
              <a:gd name="connsiteY446" fmla="*/ 4621427 h 5684108"/>
              <a:gd name="connsiteX447" fmla="*/ 7109588 w 7603858"/>
              <a:gd name="connsiteY447" fmla="*/ 4670854 h 5684108"/>
              <a:gd name="connsiteX448" fmla="*/ 7084874 w 7603858"/>
              <a:gd name="connsiteY448" fmla="*/ 4679092 h 5684108"/>
              <a:gd name="connsiteX449" fmla="*/ 7076636 w 7603858"/>
              <a:gd name="connsiteY449" fmla="*/ 4687330 h 5684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</a:cxnLst>
            <a:rect l="l" t="t" r="r" b="b"/>
            <a:pathLst>
              <a:path w="7603858" h="5684108">
                <a:moveTo>
                  <a:pt x="3443750" y="3196281"/>
                </a:moveTo>
                <a:cubicBezTo>
                  <a:pt x="3430020" y="3204519"/>
                  <a:pt x="3417193" y="3214492"/>
                  <a:pt x="3402561" y="3220995"/>
                </a:cubicBezTo>
                <a:cubicBezTo>
                  <a:pt x="3392215" y="3225593"/>
                  <a:pt x="3380495" y="3226122"/>
                  <a:pt x="3369609" y="3229232"/>
                </a:cubicBezTo>
                <a:cubicBezTo>
                  <a:pt x="3361260" y="3231617"/>
                  <a:pt x="3353134" y="3234724"/>
                  <a:pt x="3344896" y="3237470"/>
                </a:cubicBezTo>
                <a:cubicBezTo>
                  <a:pt x="3226820" y="3234724"/>
                  <a:pt x="3108665" y="3234362"/>
                  <a:pt x="2990669" y="3229232"/>
                </a:cubicBezTo>
                <a:cubicBezTo>
                  <a:pt x="2981994" y="3228855"/>
                  <a:pt x="2973180" y="3225812"/>
                  <a:pt x="2965955" y="3220995"/>
                </a:cubicBezTo>
                <a:cubicBezTo>
                  <a:pt x="2956262" y="3214533"/>
                  <a:pt x="2950192" y="3203739"/>
                  <a:pt x="2941242" y="3196281"/>
                </a:cubicBezTo>
                <a:cubicBezTo>
                  <a:pt x="2933636" y="3189943"/>
                  <a:pt x="2924766" y="3185297"/>
                  <a:pt x="2916528" y="3179805"/>
                </a:cubicBezTo>
                <a:cubicBezTo>
                  <a:pt x="2911036" y="3171567"/>
                  <a:pt x="2907054" y="3162093"/>
                  <a:pt x="2900053" y="3155092"/>
                </a:cubicBezTo>
                <a:cubicBezTo>
                  <a:pt x="2859782" y="3114821"/>
                  <a:pt x="2888151" y="3165157"/>
                  <a:pt x="2858863" y="3113903"/>
                </a:cubicBezTo>
                <a:cubicBezTo>
                  <a:pt x="2811798" y="3031537"/>
                  <a:pt x="2868901" y="3129085"/>
                  <a:pt x="2834150" y="3048000"/>
                </a:cubicBezTo>
                <a:cubicBezTo>
                  <a:pt x="2830250" y="3038900"/>
                  <a:pt x="2823166" y="3031524"/>
                  <a:pt x="2817674" y="3023286"/>
                </a:cubicBezTo>
                <a:cubicBezTo>
                  <a:pt x="2814928" y="3009556"/>
                  <a:pt x="2812832" y="2995681"/>
                  <a:pt x="2809436" y="2982097"/>
                </a:cubicBezTo>
                <a:cubicBezTo>
                  <a:pt x="2807330" y="2973673"/>
                  <a:pt x="2801199" y="2966067"/>
                  <a:pt x="2801199" y="2957384"/>
                </a:cubicBezTo>
                <a:cubicBezTo>
                  <a:pt x="2801199" y="2888680"/>
                  <a:pt x="2805280" y="2820016"/>
                  <a:pt x="2809436" y="2751438"/>
                </a:cubicBezTo>
                <a:cubicBezTo>
                  <a:pt x="2810775" y="2729340"/>
                  <a:pt x="2812304" y="2707013"/>
                  <a:pt x="2817674" y="2685535"/>
                </a:cubicBezTo>
                <a:cubicBezTo>
                  <a:pt x="2821854" y="2668814"/>
                  <a:pt x="2840821" y="2642577"/>
                  <a:pt x="2850626" y="2627870"/>
                </a:cubicBezTo>
                <a:cubicBezTo>
                  <a:pt x="2865421" y="2583481"/>
                  <a:pt x="2848867" y="2620867"/>
                  <a:pt x="2883577" y="2578443"/>
                </a:cubicBezTo>
                <a:cubicBezTo>
                  <a:pt x="2900965" y="2557190"/>
                  <a:pt x="2910508" y="2528287"/>
                  <a:pt x="2933004" y="2512540"/>
                </a:cubicBezTo>
                <a:cubicBezTo>
                  <a:pt x="2960463" y="2493319"/>
                  <a:pt x="2991681" y="2478577"/>
                  <a:pt x="3015382" y="2454876"/>
                </a:cubicBezTo>
                <a:cubicBezTo>
                  <a:pt x="3026366" y="2443892"/>
                  <a:pt x="3035409" y="2430541"/>
                  <a:pt x="3048334" y="2421924"/>
                </a:cubicBezTo>
                <a:cubicBezTo>
                  <a:pt x="3068769" y="2408300"/>
                  <a:pt x="3092269" y="2399957"/>
                  <a:pt x="3114236" y="2388973"/>
                </a:cubicBezTo>
                <a:lnTo>
                  <a:pt x="3147188" y="2372497"/>
                </a:lnTo>
                <a:cubicBezTo>
                  <a:pt x="3163664" y="2364259"/>
                  <a:pt x="3204503" y="2342701"/>
                  <a:pt x="3221328" y="2339546"/>
                </a:cubicBezTo>
                <a:cubicBezTo>
                  <a:pt x="3251139" y="2333956"/>
                  <a:pt x="3281823" y="2334852"/>
                  <a:pt x="3311945" y="2331308"/>
                </a:cubicBezTo>
                <a:cubicBezTo>
                  <a:pt x="3328534" y="2329356"/>
                  <a:pt x="3344809" y="2325230"/>
                  <a:pt x="3361372" y="2323070"/>
                </a:cubicBezTo>
                <a:cubicBezTo>
                  <a:pt x="3407980" y="2316991"/>
                  <a:pt x="3454734" y="2312087"/>
                  <a:pt x="3501415" y="2306595"/>
                </a:cubicBezTo>
                <a:cubicBezTo>
                  <a:pt x="3766950" y="2218080"/>
                  <a:pt x="3560355" y="2283960"/>
                  <a:pt x="4292247" y="2306595"/>
                </a:cubicBezTo>
                <a:cubicBezTo>
                  <a:pt x="4310685" y="2307165"/>
                  <a:pt x="4333822" y="2332650"/>
                  <a:pt x="4349912" y="2339546"/>
                </a:cubicBezTo>
                <a:cubicBezTo>
                  <a:pt x="4360318" y="2344006"/>
                  <a:pt x="4371879" y="2345038"/>
                  <a:pt x="4382863" y="2347784"/>
                </a:cubicBezTo>
                <a:cubicBezTo>
                  <a:pt x="4407110" y="2365969"/>
                  <a:pt x="4421401" y="2374259"/>
                  <a:pt x="4440528" y="2397211"/>
                </a:cubicBezTo>
                <a:cubicBezTo>
                  <a:pt x="4474851" y="2438399"/>
                  <a:pt x="4436412" y="2408195"/>
                  <a:pt x="4481717" y="2438400"/>
                </a:cubicBezTo>
                <a:cubicBezTo>
                  <a:pt x="4502423" y="2500516"/>
                  <a:pt x="4474492" y="2423950"/>
                  <a:pt x="4506431" y="2487827"/>
                </a:cubicBezTo>
                <a:cubicBezTo>
                  <a:pt x="4540538" y="2556040"/>
                  <a:pt x="4483926" y="2466426"/>
                  <a:pt x="4531145" y="2537254"/>
                </a:cubicBezTo>
                <a:cubicBezTo>
                  <a:pt x="4545643" y="2580754"/>
                  <a:pt x="4534565" y="2554741"/>
                  <a:pt x="4572334" y="2611395"/>
                </a:cubicBezTo>
                <a:cubicBezTo>
                  <a:pt x="4577826" y="2619633"/>
                  <a:pt x="4585678" y="2626716"/>
                  <a:pt x="4588809" y="2636108"/>
                </a:cubicBezTo>
                <a:cubicBezTo>
                  <a:pt x="4591555" y="2644346"/>
                  <a:pt x="4592830" y="2653231"/>
                  <a:pt x="4597047" y="2660822"/>
                </a:cubicBezTo>
                <a:cubicBezTo>
                  <a:pt x="4606664" y="2678131"/>
                  <a:pt x="4629999" y="2710249"/>
                  <a:pt x="4629999" y="2710249"/>
                </a:cubicBezTo>
                <a:cubicBezTo>
                  <a:pt x="4637055" y="2731420"/>
                  <a:pt x="4642337" y="2745162"/>
                  <a:pt x="4646474" y="2767913"/>
                </a:cubicBezTo>
                <a:cubicBezTo>
                  <a:pt x="4649947" y="2787017"/>
                  <a:pt x="4651966" y="2806356"/>
                  <a:pt x="4654712" y="2825578"/>
                </a:cubicBezTo>
                <a:cubicBezTo>
                  <a:pt x="4651966" y="2913448"/>
                  <a:pt x="4653393" y="3001548"/>
                  <a:pt x="4646474" y="3089189"/>
                </a:cubicBezTo>
                <a:cubicBezTo>
                  <a:pt x="4645107" y="3106502"/>
                  <a:pt x="4633405" y="3121586"/>
                  <a:pt x="4629999" y="3138616"/>
                </a:cubicBezTo>
                <a:cubicBezTo>
                  <a:pt x="4627253" y="3152346"/>
                  <a:pt x="4625784" y="3166394"/>
                  <a:pt x="4621761" y="3179805"/>
                </a:cubicBezTo>
                <a:cubicBezTo>
                  <a:pt x="4597208" y="3261648"/>
                  <a:pt x="4611872" y="3178160"/>
                  <a:pt x="4588809" y="3270422"/>
                </a:cubicBezTo>
                <a:cubicBezTo>
                  <a:pt x="4574072" y="3329376"/>
                  <a:pt x="4588943" y="3280015"/>
                  <a:pt x="4555858" y="3352800"/>
                </a:cubicBezTo>
                <a:cubicBezTo>
                  <a:pt x="4549739" y="3366262"/>
                  <a:pt x="4544574" y="3380143"/>
                  <a:pt x="4539382" y="3393989"/>
                </a:cubicBezTo>
                <a:cubicBezTo>
                  <a:pt x="4536333" y="3402120"/>
                  <a:pt x="4534566" y="3410722"/>
                  <a:pt x="4531145" y="3418703"/>
                </a:cubicBezTo>
                <a:cubicBezTo>
                  <a:pt x="4526308" y="3429990"/>
                  <a:pt x="4519506" y="3440367"/>
                  <a:pt x="4514669" y="3451654"/>
                </a:cubicBezTo>
                <a:cubicBezTo>
                  <a:pt x="4511248" y="3459635"/>
                  <a:pt x="4510648" y="3468777"/>
                  <a:pt x="4506431" y="3476368"/>
                </a:cubicBezTo>
                <a:cubicBezTo>
                  <a:pt x="4496815" y="3493677"/>
                  <a:pt x="4479742" y="3507010"/>
                  <a:pt x="4473480" y="3525795"/>
                </a:cubicBezTo>
                <a:cubicBezTo>
                  <a:pt x="4452774" y="3587911"/>
                  <a:pt x="4480705" y="3511345"/>
                  <a:pt x="4448766" y="3575222"/>
                </a:cubicBezTo>
                <a:cubicBezTo>
                  <a:pt x="4444883" y="3582989"/>
                  <a:pt x="4444411" y="3592168"/>
                  <a:pt x="4440528" y="3599935"/>
                </a:cubicBezTo>
                <a:cubicBezTo>
                  <a:pt x="4436100" y="3608790"/>
                  <a:pt x="4428481" y="3615794"/>
                  <a:pt x="4424053" y="3624649"/>
                </a:cubicBezTo>
                <a:cubicBezTo>
                  <a:pt x="4420170" y="3632416"/>
                  <a:pt x="4419236" y="3641381"/>
                  <a:pt x="4415815" y="3649362"/>
                </a:cubicBezTo>
                <a:cubicBezTo>
                  <a:pt x="4410977" y="3660649"/>
                  <a:pt x="4405303" y="3671578"/>
                  <a:pt x="4399339" y="3682313"/>
                </a:cubicBezTo>
                <a:cubicBezTo>
                  <a:pt x="4373760" y="3728355"/>
                  <a:pt x="4375646" y="3722229"/>
                  <a:pt x="4341674" y="3764692"/>
                </a:cubicBezTo>
                <a:cubicBezTo>
                  <a:pt x="4338928" y="3778422"/>
                  <a:pt x="4341837" y="3794680"/>
                  <a:pt x="4333436" y="3805881"/>
                </a:cubicBezTo>
                <a:cubicBezTo>
                  <a:pt x="4323829" y="3818690"/>
                  <a:pt x="4305364" y="3821413"/>
                  <a:pt x="4292247" y="3830595"/>
                </a:cubicBezTo>
                <a:cubicBezTo>
                  <a:pt x="4237566" y="3868872"/>
                  <a:pt x="4269019" y="3860306"/>
                  <a:pt x="4209869" y="3880022"/>
                </a:cubicBezTo>
                <a:cubicBezTo>
                  <a:pt x="4181443" y="3889497"/>
                  <a:pt x="4113817" y="3906623"/>
                  <a:pt x="4086301" y="3912973"/>
                </a:cubicBezTo>
                <a:cubicBezTo>
                  <a:pt x="4072658" y="3916121"/>
                  <a:pt x="4058620" y="3917527"/>
                  <a:pt x="4045112" y="3921211"/>
                </a:cubicBezTo>
                <a:cubicBezTo>
                  <a:pt x="4028357" y="3925780"/>
                  <a:pt x="4013008" y="3936449"/>
                  <a:pt x="3995685" y="3937686"/>
                </a:cubicBezTo>
                <a:lnTo>
                  <a:pt x="3880355" y="3945924"/>
                </a:lnTo>
                <a:cubicBezTo>
                  <a:pt x="3866625" y="3948670"/>
                  <a:pt x="3853151" y="3953480"/>
                  <a:pt x="3839166" y="3954162"/>
                </a:cubicBezTo>
                <a:cubicBezTo>
                  <a:pt x="3562345" y="3967666"/>
                  <a:pt x="3621101" y="3968438"/>
                  <a:pt x="3435512" y="3954162"/>
                </a:cubicBezTo>
                <a:cubicBezTo>
                  <a:pt x="3424528" y="3951416"/>
                  <a:pt x="3413162" y="3949899"/>
                  <a:pt x="3402561" y="3945924"/>
                </a:cubicBezTo>
                <a:cubicBezTo>
                  <a:pt x="3363410" y="3931243"/>
                  <a:pt x="3368058" y="3919813"/>
                  <a:pt x="3320182" y="3912973"/>
                </a:cubicBezTo>
                <a:cubicBezTo>
                  <a:pt x="3238148" y="3901254"/>
                  <a:pt x="3216542" y="3898623"/>
                  <a:pt x="3114236" y="3880022"/>
                </a:cubicBezTo>
                <a:cubicBezTo>
                  <a:pt x="3103097" y="3877997"/>
                  <a:pt x="3092507" y="3873280"/>
                  <a:pt x="3081285" y="3871784"/>
                </a:cubicBezTo>
                <a:cubicBezTo>
                  <a:pt x="3051221" y="3867775"/>
                  <a:pt x="3020791" y="3867090"/>
                  <a:pt x="2990669" y="3863546"/>
                </a:cubicBezTo>
                <a:cubicBezTo>
                  <a:pt x="2884796" y="3851090"/>
                  <a:pt x="2988138" y="3860956"/>
                  <a:pt x="2908290" y="3847070"/>
                </a:cubicBezTo>
                <a:cubicBezTo>
                  <a:pt x="2813588" y="3830600"/>
                  <a:pt x="2704053" y="3820180"/>
                  <a:pt x="2611728" y="3789405"/>
                </a:cubicBezTo>
                <a:cubicBezTo>
                  <a:pt x="2593057" y="3783181"/>
                  <a:pt x="2529247" y="3765795"/>
                  <a:pt x="2504636" y="3748216"/>
                </a:cubicBezTo>
                <a:cubicBezTo>
                  <a:pt x="2495156" y="3741445"/>
                  <a:pt x="2488873" y="3730961"/>
                  <a:pt x="2479923" y="3723503"/>
                </a:cubicBezTo>
                <a:cubicBezTo>
                  <a:pt x="2472317" y="3717165"/>
                  <a:pt x="2462815" y="3713365"/>
                  <a:pt x="2455209" y="3707027"/>
                </a:cubicBezTo>
                <a:cubicBezTo>
                  <a:pt x="2351956" y="3620981"/>
                  <a:pt x="2520934" y="3750141"/>
                  <a:pt x="2397545" y="3657600"/>
                </a:cubicBezTo>
                <a:cubicBezTo>
                  <a:pt x="2358712" y="3599351"/>
                  <a:pt x="2407451" y="3671469"/>
                  <a:pt x="2356355" y="3599935"/>
                </a:cubicBezTo>
                <a:cubicBezTo>
                  <a:pt x="2350600" y="3591879"/>
                  <a:pt x="2345820" y="3583142"/>
                  <a:pt x="2339880" y="3575222"/>
                </a:cubicBezTo>
                <a:cubicBezTo>
                  <a:pt x="2304859" y="3528528"/>
                  <a:pt x="2283309" y="3513593"/>
                  <a:pt x="2257501" y="3451654"/>
                </a:cubicBezTo>
                <a:cubicBezTo>
                  <a:pt x="2211831" y="3342046"/>
                  <a:pt x="2241553" y="3378042"/>
                  <a:pt x="2191599" y="3328086"/>
                </a:cubicBezTo>
                <a:cubicBezTo>
                  <a:pt x="2183361" y="3308865"/>
                  <a:pt x="2174032" y="3290075"/>
                  <a:pt x="2166885" y="3270422"/>
                </a:cubicBezTo>
                <a:cubicBezTo>
                  <a:pt x="2163016" y="3259782"/>
                  <a:pt x="2162622" y="3248071"/>
                  <a:pt x="2158647" y="3237470"/>
                </a:cubicBezTo>
                <a:cubicBezTo>
                  <a:pt x="2154335" y="3225972"/>
                  <a:pt x="2147009" y="3215806"/>
                  <a:pt x="2142172" y="3204519"/>
                </a:cubicBezTo>
                <a:cubicBezTo>
                  <a:pt x="2133707" y="3184767"/>
                  <a:pt x="2131668" y="3167756"/>
                  <a:pt x="2125696" y="3146854"/>
                </a:cubicBezTo>
                <a:cubicBezTo>
                  <a:pt x="2117615" y="3118570"/>
                  <a:pt x="2115628" y="3118481"/>
                  <a:pt x="2100982" y="3089189"/>
                </a:cubicBezTo>
                <a:cubicBezTo>
                  <a:pt x="2098236" y="3072713"/>
                  <a:pt x="2096021" y="3056141"/>
                  <a:pt x="2092745" y="3039762"/>
                </a:cubicBezTo>
                <a:cubicBezTo>
                  <a:pt x="2087891" y="3015489"/>
                  <a:pt x="2076436" y="2978396"/>
                  <a:pt x="2068031" y="2957384"/>
                </a:cubicBezTo>
                <a:cubicBezTo>
                  <a:pt x="2063470" y="2945982"/>
                  <a:pt x="2059642" y="2933674"/>
                  <a:pt x="2051555" y="2924432"/>
                </a:cubicBezTo>
                <a:cubicBezTo>
                  <a:pt x="1955662" y="2814840"/>
                  <a:pt x="2046569" y="2945784"/>
                  <a:pt x="1993890" y="2866768"/>
                </a:cubicBezTo>
                <a:cubicBezTo>
                  <a:pt x="2014202" y="2683965"/>
                  <a:pt x="1994640" y="2765666"/>
                  <a:pt x="2043317" y="2619632"/>
                </a:cubicBezTo>
                <a:lnTo>
                  <a:pt x="2043317" y="2619632"/>
                </a:lnTo>
                <a:cubicBezTo>
                  <a:pt x="2048153" y="2595455"/>
                  <a:pt x="2050293" y="2575896"/>
                  <a:pt x="2059793" y="2553730"/>
                </a:cubicBezTo>
                <a:cubicBezTo>
                  <a:pt x="2064631" y="2542442"/>
                  <a:pt x="2070777" y="2531762"/>
                  <a:pt x="2076269" y="2520778"/>
                </a:cubicBezTo>
                <a:cubicBezTo>
                  <a:pt x="2082130" y="2485614"/>
                  <a:pt x="2084666" y="2454556"/>
                  <a:pt x="2100982" y="2421924"/>
                </a:cubicBezTo>
                <a:cubicBezTo>
                  <a:pt x="2106474" y="2410940"/>
                  <a:pt x="2113146" y="2400471"/>
                  <a:pt x="2117458" y="2388973"/>
                </a:cubicBezTo>
                <a:cubicBezTo>
                  <a:pt x="2140595" y="2327276"/>
                  <a:pt x="2104874" y="2383786"/>
                  <a:pt x="2150409" y="2323070"/>
                </a:cubicBezTo>
                <a:cubicBezTo>
                  <a:pt x="2153155" y="2309340"/>
                  <a:pt x="2155610" y="2295549"/>
                  <a:pt x="2158647" y="2281881"/>
                </a:cubicBezTo>
                <a:cubicBezTo>
                  <a:pt x="2161103" y="2270829"/>
                  <a:pt x="2164665" y="2260032"/>
                  <a:pt x="2166885" y="2248930"/>
                </a:cubicBezTo>
                <a:cubicBezTo>
                  <a:pt x="2170161" y="2232551"/>
                  <a:pt x="2171847" y="2215882"/>
                  <a:pt x="2175123" y="2199503"/>
                </a:cubicBezTo>
                <a:cubicBezTo>
                  <a:pt x="2190538" y="2122428"/>
                  <a:pt x="2175891" y="2204671"/>
                  <a:pt x="2191599" y="2141838"/>
                </a:cubicBezTo>
                <a:cubicBezTo>
                  <a:pt x="2194995" y="2128255"/>
                  <a:pt x="2195990" y="2114112"/>
                  <a:pt x="2199836" y="2100649"/>
                </a:cubicBezTo>
                <a:cubicBezTo>
                  <a:pt x="2199843" y="2100624"/>
                  <a:pt x="2225463" y="2023771"/>
                  <a:pt x="2232788" y="2001795"/>
                </a:cubicBezTo>
                <a:cubicBezTo>
                  <a:pt x="2235534" y="1993557"/>
                  <a:pt x="2238641" y="1985431"/>
                  <a:pt x="2241026" y="1977081"/>
                </a:cubicBezTo>
                <a:cubicBezTo>
                  <a:pt x="2246518" y="1957859"/>
                  <a:pt x="2250482" y="1938134"/>
                  <a:pt x="2257501" y="1919416"/>
                </a:cubicBezTo>
                <a:cubicBezTo>
                  <a:pt x="2266997" y="1894094"/>
                  <a:pt x="2281452" y="1870779"/>
                  <a:pt x="2290453" y="1845276"/>
                </a:cubicBezTo>
                <a:cubicBezTo>
                  <a:pt x="2297989" y="1823923"/>
                  <a:pt x="2300970" y="1801219"/>
                  <a:pt x="2306928" y="1779373"/>
                </a:cubicBezTo>
                <a:cubicBezTo>
                  <a:pt x="2309213" y="1770995"/>
                  <a:pt x="2310858" y="1762198"/>
                  <a:pt x="2315166" y="1754659"/>
                </a:cubicBezTo>
                <a:cubicBezTo>
                  <a:pt x="2321978" y="1742738"/>
                  <a:pt x="2332816" y="1733481"/>
                  <a:pt x="2339880" y="1721708"/>
                </a:cubicBezTo>
                <a:cubicBezTo>
                  <a:pt x="2373343" y="1665936"/>
                  <a:pt x="2352052" y="1686258"/>
                  <a:pt x="2381069" y="1647568"/>
                </a:cubicBezTo>
                <a:cubicBezTo>
                  <a:pt x="2453787" y="1550611"/>
                  <a:pt x="2375028" y="1657362"/>
                  <a:pt x="2446972" y="1573427"/>
                </a:cubicBezTo>
                <a:cubicBezTo>
                  <a:pt x="2453415" y="1565910"/>
                  <a:pt x="2456869" y="1556113"/>
                  <a:pt x="2463447" y="1548713"/>
                </a:cubicBezTo>
                <a:cubicBezTo>
                  <a:pt x="2492109" y="1516468"/>
                  <a:pt x="2536568" y="1472166"/>
                  <a:pt x="2578777" y="1458097"/>
                </a:cubicBezTo>
                <a:cubicBezTo>
                  <a:pt x="2695985" y="1419029"/>
                  <a:pt x="2610850" y="1442289"/>
                  <a:pt x="2842388" y="1433384"/>
                </a:cubicBezTo>
                <a:cubicBezTo>
                  <a:pt x="2875339" y="1430638"/>
                  <a:pt x="2908432" y="1429247"/>
                  <a:pt x="2941242" y="1425146"/>
                </a:cubicBezTo>
                <a:cubicBezTo>
                  <a:pt x="3060771" y="1410205"/>
                  <a:pt x="2817152" y="1418059"/>
                  <a:pt x="3056572" y="1408670"/>
                </a:cubicBezTo>
                <a:cubicBezTo>
                  <a:pt x="3169103" y="1404257"/>
                  <a:pt x="3281739" y="1403178"/>
                  <a:pt x="3394323" y="1400432"/>
                </a:cubicBezTo>
                <a:lnTo>
                  <a:pt x="4176917" y="1408670"/>
                </a:lnTo>
                <a:cubicBezTo>
                  <a:pt x="4222159" y="1410708"/>
                  <a:pt x="4266162" y="1426145"/>
                  <a:pt x="4308723" y="1441622"/>
                </a:cubicBezTo>
                <a:cubicBezTo>
                  <a:pt x="4338928" y="1452606"/>
                  <a:pt x="4369341" y="1463035"/>
                  <a:pt x="4399339" y="1474573"/>
                </a:cubicBezTo>
                <a:cubicBezTo>
                  <a:pt x="4440744" y="1490498"/>
                  <a:pt x="4480821" y="1509972"/>
                  <a:pt x="4522907" y="1524000"/>
                </a:cubicBezTo>
                <a:lnTo>
                  <a:pt x="4597047" y="1548713"/>
                </a:lnTo>
                <a:cubicBezTo>
                  <a:pt x="4674823" y="1597324"/>
                  <a:pt x="4637548" y="1584823"/>
                  <a:pt x="4704139" y="1598140"/>
                </a:cubicBezTo>
                <a:cubicBezTo>
                  <a:pt x="4738089" y="1649064"/>
                  <a:pt x="4700396" y="1599390"/>
                  <a:pt x="4745328" y="1639330"/>
                </a:cubicBezTo>
                <a:cubicBezTo>
                  <a:pt x="4762743" y="1654810"/>
                  <a:pt x="4778279" y="1672281"/>
                  <a:pt x="4794755" y="1688757"/>
                </a:cubicBezTo>
                <a:lnTo>
                  <a:pt x="4819469" y="1713470"/>
                </a:lnTo>
                <a:lnTo>
                  <a:pt x="4852420" y="1746422"/>
                </a:lnTo>
                <a:cubicBezTo>
                  <a:pt x="4855166" y="1760152"/>
                  <a:pt x="4854396" y="1775088"/>
                  <a:pt x="4860658" y="1787611"/>
                </a:cubicBezTo>
                <a:cubicBezTo>
                  <a:pt x="4865868" y="1798031"/>
                  <a:pt x="4877914" y="1803374"/>
                  <a:pt x="4885372" y="1812324"/>
                </a:cubicBezTo>
                <a:cubicBezTo>
                  <a:pt x="4891710" y="1819930"/>
                  <a:pt x="4894846" y="1830037"/>
                  <a:pt x="4901847" y="1837038"/>
                </a:cubicBezTo>
                <a:cubicBezTo>
                  <a:pt x="4917012" y="1852203"/>
                  <a:pt x="4934527" y="1864830"/>
                  <a:pt x="4951274" y="1878227"/>
                </a:cubicBezTo>
                <a:cubicBezTo>
                  <a:pt x="4961995" y="1886804"/>
                  <a:pt x="4974518" y="1893232"/>
                  <a:pt x="4984226" y="1902940"/>
                </a:cubicBezTo>
                <a:cubicBezTo>
                  <a:pt x="5004866" y="1923580"/>
                  <a:pt x="5022166" y="1947326"/>
                  <a:pt x="5041890" y="1968843"/>
                </a:cubicBezTo>
                <a:cubicBezTo>
                  <a:pt x="5097232" y="2029217"/>
                  <a:pt x="5051441" y="1975125"/>
                  <a:pt x="5116031" y="2034746"/>
                </a:cubicBezTo>
                <a:cubicBezTo>
                  <a:pt x="5138859" y="2055818"/>
                  <a:pt x="5159966" y="2078681"/>
                  <a:pt x="5181934" y="2100649"/>
                </a:cubicBezTo>
                <a:cubicBezTo>
                  <a:pt x="5195664" y="2114379"/>
                  <a:pt x="5212353" y="2125682"/>
                  <a:pt x="5223123" y="2141838"/>
                </a:cubicBezTo>
                <a:cubicBezTo>
                  <a:pt x="5234107" y="2158314"/>
                  <a:pt x="5244719" y="2175043"/>
                  <a:pt x="5256074" y="2191265"/>
                </a:cubicBezTo>
                <a:cubicBezTo>
                  <a:pt x="5263948" y="2202513"/>
                  <a:pt x="5273592" y="2212523"/>
                  <a:pt x="5280788" y="2224216"/>
                </a:cubicBezTo>
                <a:cubicBezTo>
                  <a:pt x="5340726" y="2321615"/>
                  <a:pt x="5305124" y="2272889"/>
                  <a:pt x="5354928" y="2372497"/>
                </a:cubicBezTo>
                <a:cubicBezTo>
                  <a:pt x="5362089" y="2386818"/>
                  <a:pt x="5371404" y="2399956"/>
                  <a:pt x="5379642" y="2413686"/>
                </a:cubicBezTo>
                <a:cubicBezTo>
                  <a:pt x="5390626" y="2471351"/>
                  <a:pt x="5411526" y="2527989"/>
                  <a:pt x="5412593" y="2586681"/>
                </a:cubicBezTo>
                <a:cubicBezTo>
                  <a:pt x="5421488" y="3075873"/>
                  <a:pt x="5397862" y="2890467"/>
                  <a:pt x="5437307" y="3146854"/>
                </a:cubicBezTo>
                <a:cubicBezTo>
                  <a:pt x="5445044" y="3487263"/>
                  <a:pt x="5463081" y="3409243"/>
                  <a:pt x="5429069" y="3624649"/>
                </a:cubicBezTo>
                <a:cubicBezTo>
                  <a:pt x="5426885" y="3638479"/>
                  <a:pt x="5424854" y="3652427"/>
                  <a:pt x="5420831" y="3665838"/>
                </a:cubicBezTo>
                <a:cubicBezTo>
                  <a:pt x="5403018" y="3725212"/>
                  <a:pt x="5404500" y="3694991"/>
                  <a:pt x="5371404" y="3756454"/>
                </a:cubicBezTo>
                <a:cubicBezTo>
                  <a:pt x="5361489" y="3774867"/>
                  <a:pt x="5358594" y="3796925"/>
                  <a:pt x="5346690" y="3814119"/>
                </a:cubicBezTo>
                <a:cubicBezTo>
                  <a:pt x="5333427" y="3833276"/>
                  <a:pt x="5311658" y="3845225"/>
                  <a:pt x="5297263" y="3863546"/>
                </a:cubicBezTo>
                <a:cubicBezTo>
                  <a:pt x="5281258" y="3883916"/>
                  <a:pt x="5271131" y="3908369"/>
                  <a:pt x="5256074" y="3929449"/>
                </a:cubicBezTo>
                <a:cubicBezTo>
                  <a:pt x="5243609" y="3946901"/>
                  <a:pt x="5227184" y="3961306"/>
                  <a:pt x="5214885" y="3978876"/>
                </a:cubicBezTo>
                <a:cubicBezTo>
                  <a:pt x="5207843" y="3988936"/>
                  <a:pt x="5205221" y="4001609"/>
                  <a:pt x="5198409" y="4011827"/>
                </a:cubicBezTo>
                <a:cubicBezTo>
                  <a:pt x="5188656" y="4026457"/>
                  <a:pt x="5175799" y="4038796"/>
                  <a:pt x="5165458" y="4053016"/>
                </a:cubicBezTo>
                <a:cubicBezTo>
                  <a:pt x="5153812" y="4069030"/>
                  <a:pt x="5144154" y="4086429"/>
                  <a:pt x="5132507" y="4102443"/>
                </a:cubicBezTo>
                <a:cubicBezTo>
                  <a:pt x="5110539" y="4132648"/>
                  <a:pt x="5093014" y="4166649"/>
                  <a:pt x="5066604" y="4193059"/>
                </a:cubicBezTo>
                <a:cubicBezTo>
                  <a:pt x="4982809" y="4276854"/>
                  <a:pt x="5121389" y="4140094"/>
                  <a:pt x="5000701" y="4250724"/>
                </a:cubicBezTo>
                <a:cubicBezTo>
                  <a:pt x="4921082" y="4323708"/>
                  <a:pt x="4973345" y="4293234"/>
                  <a:pt x="4910085" y="4324865"/>
                </a:cubicBezTo>
                <a:cubicBezTo>
                  <a:pt x="4889096" y="4387828"/>
                  <a:pt x="4915223" y="4332881"/>
                  <a:pt x="4794755" y="4374292"/>
                </a:cubicBezTo>
                <a:cubicBezTo>
                  <a:pt x="4741220" y="4392695"/>
                  <a:pt x="4690630" y="4418761"/>
                  <a:pt x="4638236" y="4440195"/>
                </a:cubicBezTo>
                <a:cubicBezTo>
                  <a:pt x="4630199" y="4443483"/>
                  <a:pt x="4621458" y="4444905"/>
                  <a:pt x="4613523" y="4448432"/>
                </a:cubicBezTo>
                <a:cubicBezTo>
                  <a:pt x="4596690" y="4455913"/>
                  <a:pt x="4581808" y="4468085"/>
                  <a:pt x="4564096" y="4473146"/>
                </a:cubicBezTo>
                <a:cubicBezTo>
                  <a:pt x="4542809" y="4479228"/>
                  <a:pt x="4520161" y="4478638"/>
                  <a:pt x="4498193" y="4481384"/>
                </a:cubicBezTo>
                <a:cubicBezTo>
                  <a:pt x="4424325" y="4530628"/>
                  <a:pt x="4489901" y="4493034"/>
                  <a:pt x="4300485" y="4506097"/>
                </a:cubicBezTo>
                <a:cubicBezTo>
                  <a:pt x="4278399" y="4507620"/>
                  <a:pt x="4256469" y="4511004"/>
                  <a:pt x="4234582" y="4514335"/>
                </a:cubicBezTo>
                <a:cubicBezTo>
                  <a:pt x="4130146" y="4530228"/>
                  <a:pt x="4025132" y="4543044"/>
                  <a:pt x="3921545" y="4563762"/>
                </a:cubicBezTo>
                <a:cubicBezTo>
                  <a:pt x="3806409" y="4586789"/>
                  <a:pt x="3866789" y="4575634"/>
                  <a:pt x="3740312" y="4596713"/>
                </a:cubicBezTo>
                <a:cubicBezTo>
                  <a:pt x="3632829" y="4632541"/>
                  <a:pt x="3653539" y="4631349"/>
                  <a:pt x="3542604" y="4646140"/>
                </a:cubicBezTo>
                <a:cubicBezTo>
                  <a:pt x="3452125" y="4658204"/>
                  <a:pt x="3270755" y="4679092"/>
                  <a:pt x="3270755" y="4679092"/>
                </a:cubicBezTo>
                <a:cubicBezTo>
                  <a:pt x="3240550" y="4690076"/>
                  <a:pt x="3211514" y="4705071"/>
                  <a:pt x="3180139" y="4712043"/>
                </a:cubicBezTo>
                <a:cubicBezTo>
                  <a:pt x="3136916" y="4721648"/>
                  <a:pt x="3092376" y="4723963"/>
                  <a:pt x="3048334" y="4728519"/>
                </a:cubicBezTo>
                <a:cubicBezTo>
                  <a:pt x="2760189" y="4758328"/>
                  <a:pt x="3075073" y="4720028"/>
                  <a:pt x="2875339" y="4744995"/>
                </a:cubicBezTo>
                <a:cubicBezTo>
                  <a:pt x="2721566" y="4739503"/>
                  <a:pt x="2567424" y="4740504"/>
                  <a:pt x="2414020" y="4728519"/>
                </a:cubicBezTo>
                <a:cubicBezTo>
                  <a:pt x="2390630" y="4726692"/>
                  <a:pt x="2370640" y="4710374"/>
                  <a:pt x="2348117" y="4703805"/>
                </a:cubicBezTo>
                <a:cubicBezTo>
                  <a:pt x="2304641" y="4691125"/>
                  <a:pt x="2259803" y="4683480"/>
                  <a:pt x="2216312" y="4670854"/>
                </a:cubicBezTo>
                <a:cubicBezTo>
                  <a:pt x="1894328" y="4577375"/>
                  <a:pt x="2264882" y="4672700"/>
                  <a:pt x="1993890" y="4604951"/>
                </a:cubicBezTo>
                <a:cubicBezTo>
                  <a:pt x="1924095" y="4566881"/>
                  <a:pt x="1796380" y="4502496"/>
                  <a:pt x="1722042" y="4448432"/>
                </a:cubicBezTo>
                <a:cubicBezTo>
                  <a:pt x="1660299" y="4403528"/>
                  <a:pt x="1592592" y="4364488"/>
                  <a:pt x="1540809" y="4308389"/>
                </a:cubicBezTo>
                <a:cubicBezTo>
                  <a:pt x="1468870" y="4230455"/>
                  <a:pt x="1435555" y="4199422"/>
                  <a:pt x="1376053" y="4118919"/>
                </a:cubicBezTo>
                <a:cubicBezTo>
                  <a:pt x="1319267" y="4042091"/>
                  <a:pt x="1289461" y="3995181"/>
                  <a:pt x="1244247" y="3912973"/>
                </a:cubicBezTo>
                <a:cubicBezTo>
                  <a:pt x="1232411" y="3891453"/>
                  <a:pt x="1222280" y="3869038"/>
                  <a:pt x="1211296" y="3847070"/>
                </a:cubicBezTo>
                <a:cubicBezTo>
                  <a:pt x="1195290" y="3743034"/>
                  <a:pt x="1192786" y="3708143"/>
                  <a:pt x="1161869" y="3599935"/>
                </a:cubicBezTo>
                <a:cubicBezTo>
                  <a:pt x="1041521" y="3178714"/>
                  <a:pt x="1164311" y="3659128"/>
                  <a:pt x="1087728" y="3352800"/>
                </a:cubicBezTo>
                <a:cubicBezTo>
                  <a:pt x="1061318" y="2983073"/>
                  <a:pt x="1099513" y="3467105"/>
                  <a:pt x="1063015" y="3138616"/>
                </a:cubicBezTo>
                <a:cubicBezTo>
                  <a:pt x="1058456" y="3097588"/>
                  <a:pt x="1057523" y="3056238"/>
                  <a:pt x="1054777" y="3015049"/>
                </a:cubicBezTo>
                <a:cubicBezTo>
                  <a:pt x="1057523" y="2715741"/>
                  <a:pt x="1058188" y="2416406"/>
                  <a:pt x="1063015" y="2117124"/>
                </a:cubicBezTo>
                <a:cubicBezTo>
                  <a:pt x="1063681" y="2075849"/>
                  <a:pt x="1065069" y="2034372"/>
                  <a:pt x="1071253" y="1993557"/>
                </a:cubicBezTo>
                <a:cubicBezTo>
                  <a:pt x="1098823" y="1811597"/>
                  <a:pt x="1096475" y="1881560"/>
                  <a:pt x="1161869" y="1721708"/>
                </a:cubicBezTo>
                <a:cubicBezTo>
                  <a:pt x="1203919" y="1618920"/>
                  <a:pt x="1140928" y="1699798"/>
                  <a:pt x="1227772" y="1565189"/>
                </a:cubicBezTo>
                <a:cubicBezTo>
                  <a:pt x="1262905" y="1510732"/>
                  <a:pt x="1299621" y="1456726"/>
                  <a:pt x="1343101" y="1408670"/>
                </a:cubicBezTo>
                <a:lnTo>
                  <a:pt x="1499620" y="1235676"/>
                </a:lnTo>
                <a:cubicBezTo>
                  <a:pt x="1532352" y="1199777"/>
                  <a:pt x="1565881" y="1164608"/>
                  <a:pt x="1598474" y="1128584"/>
                </a:cubicBezTo>
                <a:cubicBezTo>
                  <a:pt x="1669672" y="1049891"/>
                  <a:pt x="1681204" y="1032335"/>
                  <a:pt x="1754993" y="930876"/>
                </a:cubicBezTo>
                <a:cubicBezTo>
                  <a:pt x="1766640" y="914862"/>
                  <a:pt x="1773943" y="895451"/>
                  <a:pt x="1787945" y="881449"/>
                </a:cubicBezTo>
                <a:cubicBezTo>
                  <a:pt x="1809912" y="859481"/>
                  <a:pt x="1829763" y="835170"/>
                  <a:pt x="1853847" y="815546"/>
                </a:cubicBezTo>
                <a:cubicBezTo>
                  <a:pt x="1923676" y="758648"/>
                  <a:pt x="1996407" y="695457"/>
                  <a:pt x="2084507" y="667265"/>
                </a:cubicBezTo>
                <a:cubicBezTo>
                  <a:pt x="2196477" y="631434"/>
                  <a:pt x="2204201" y="635414"/>
                  <a:pt x="2306928" y="626076"/>
                </a:cubicBezTo>
                <a:cubicBezTo>
                  <a:pt x="2381069" y="609600"/>
                  <a:pt x="2454434" y="589135"/>
                  <a:pt x="2529350" y="576649"/>
                </a:cubicBezTo>
                <a:lnTo>
                  <a:pt x="2578777" y="568411"/>
                </a:lnTo>
                <a:cubicBezTo>
                  <a:pt x="2592553" y="565906"/>
                  <a:pt x="2606050" y="561719"/>
                  <a:pt x="2619966" y="560173"/>
                </a:cubicBezTo>
                <a:cubicBezTo>
                  <a:pt x="2882599" y="530991"/>
                  <a:pt x="2617760" y="567549"/>
                  <a:pt x="2784723" y="543697"/>
                </a:cubicBezTo>
                <a:cubicBezTo>
                  <a:pt x="2848535" y="522426"/>
                  <a:pt x="2921191" y="492348"/>
                  <a:pt x="2990669" y="486032"/>
                </a:cubicBezTo>
                <a:cubicBezTo>
                  <a:pt x="3094910" y="476556"/>
                  <a:pt x="3199361" y="469557"/>
                  <a:pt x="3303707" y="461319"/>
                </a:cubicBezTo>
                <a:cubicBezTo>
                  <a:pt x="3314691" y="458573"/>
                  <a:pt x="3325606" y="455537"/>
                  <a:pt x="3336658" y="453081"/>
                </a:cubicBezTo>
                <a:cubicBezTo>
                  <a:pt x="3368864" y="445924"/>
                  <a:pt x="3402847" y="440043"/>
                  <a:pt x="3435512" y="436605"/>
                </a:cubicBezTo>
                <a:cubicBezTo>
                  <a:pt x="3468396" y="433144"/>
                  <a:pt x="3501415" y="431114"/>
                  <a:pt x="3534366" y="428368"/>
                </a:cubicBezTo>
                <a:cubicBezTo>
                  <a:pt x="3586539" y="431114"/>
                  <a:pt x="3638978" y="430673"/>
                  <a:pt x="3690885" y="436605"/>
                </a:cubicBezTo>
                <a:cubicBezTo>
                  <a:pt x="3735297" y="441681"/>
                  <a:pt x="3778598" y="453970"/>
                  <a:pt x="3822690" y="461319"/>
                </a:cubicBezTo>
                <a:cubicBezTo>
                  <a:pt x="3865888" y="468519"/>
                  <a:pt x="3938881" y="474129"/>
                  <a:pt x="3979209" y="477795"/>
                </a:cubicBezTo>
                <a:cubicBezTo>
                  <a:pt x="4059672" y="504615"/>
                  <a:pt x="4025833" y="495357"/>
                  <a:pt x="4143966" y="518984"/>
                </a:cubicBezTo>
                <a:cubicBezTo>
                  <a:pt x="4160345" y="522260"/>
                  <a:pt x="4177299" y="522752"/>
                  <a:pt x="4193393" y="527222"/>
                </a:cubicBezTo>
                <a:cubicBezTo>
                  <a:pt x="4354928" y="572093"/>
                  <a:pt x="4230516" y="545087"/>
                  <a:pt x="4374626" y="593124"/>
                </a:cubicBezTo>
                <a:cubicBezTo>
                  <a:pt x="4396107" y="600284"/>
                  <a:pt x="4418663" y="603713"/>
                  <a:pt x="4440528" y="609600"/>
                </a:cubicBezTo>
                <a:lnTo>
                  <a:pt x="4588809" y="650789"/>
                </a:lnTo>
                <a:cubicBezTo>
                  <a:pt x="4605481" y="655652"/>
                  <a:pt x="4622703" y="659498"/>
                  <a:pt x="4638236" y="667265"/>
                </a:cubicBezTo>
                <a:lnTo>
                  <a:pt x="4770042" y="733168"/>
                </a:lnTo>
                <a:cubicBezTo>
                  <a:pt x="4778280" y="746898"/>
                  <a:pt x="4783433" y="763035"/>
                  <a:pt x="4794755" y="774357"/>
                </a:cubicBezTo>
                <a:cubicBezTo>
                  <a:pt x="4810003" y="789604"/>
                  <a:pt x="4873827" y="804009"/>
                  <a:pt x="4885372" y="807308"/>
                </a:cubicBezTo>
                <a:cubicBezTo>
                  <a:pt x="4890864" y="815546"/>
                  <a:pt x="4893609" y="826530"/>
                  <a:pt x="4901847" y="832022"/>
                </a:cubicBezTo>
                <a:cubicBezTo>
                  <a:pt x="4911267" y="838302"/>
                  <a:pt x="4923913" y="837149"/>
                  <a:pt x="4934799" y="840259"/>
                </a:cubicBezTo>
                <a:cubicBezTo>
                  <a:pt x="5017576" y="863909"/>
                  <a:pt x="4889385" y="830965"/>
                  <a:pt x="4992463" y="856735"/>
                </a:cubicBezTo>
                <a:cubicBezTo>
                  <a:pt x="4997955" y="864973"/>
                  <a:pt x="5001208" y="875264"/>
                  <a:pt x="5008939" y="881449"/>
                </a:cubicBezTo>
                <a:cubicBezTo>
                  <a:pt x="5015720" y="886873"/>
                  <a:pt x="5025672" y="886265"/>
                  <a:pt x="5033653" y="889686"/>
                </a:cubicBezTo>
                <a:cubicBezTo>
                  <a:pt x="5044940" y="894523"/>
                  <a:pt x="5055317" y="901324"/>
                  <a:pt x="5066604" y="906162"/>
                </a:cubicBezTo>
                <a:cubicBezTo>
                  <a:pt x="5074585" y="909583"/>
                  <a:pt x="5083382" y="910873"/>
                  <a:pt x="5091317" y="914400"/>
                </a:cubicBezTo>
                <a:cubicBezTo>
                  <a:pt x="5132853" y="932861"/>
                  <a:pt x="5173696" y="952843"/>
                  <a:pt x="5214885" y="972065"/>
                </a:cubicBezTo>
                <a:cubicBezTo>
                  <a:pt x="5243700" y="1000878"/>
                  <a:pt x="5243078" y="1002075"/>
                  <a:pt x="5280788" y="1029730"/>
                </a:cubicBezTo>
                <a:cubicBezTo>
                  <a:pt x="5307817" y="1049552"/>
                  <a:pt x="5337152" y="1066258"/>
                  <a:pt x="5363166" y="1087395"/>
                </a:cubicBezTo>
                <a:cubicBezTo>
                  <a:pt x="5381250" y="1102088"/>
                  <a:pt x="5393953" y="1122842"/>
                  <a:pt x="5412593" y="1136822"/>
                </a:cubicBezTo>
                <a:lnTo>
                  <a:pt x="5511447" y="1210962"/>
                </a:lnTo>
                <a:cubicBezTo>
                  <a:pt x="5541005" y="1255299"/>
                  <a:pt x="5530570" y="1241975"/>
                  <a:pt x="5585588" y="1301578"/>
                </a:cubicBezTo>
                <a:cubicBezTo>
                  <a:pt x="5598758" y="1315846"/>
                  <a:pt x="5614141" y="1328026"/>
                  <a:pt x="5626777" y="1342768"/>
                </a:cubicBezTo>
                <a:cubicBezTo>
                  <a:pt x="5647152" y="1366539"/>
                  <a:pt x="5665927" y="1391661"/>
                  <a:pt x="5684442" y="1416908"/>
                </a:cubicBezTo>
                <a:cubicBezTo>
                  <a:pt x="5696152" y="1432876"/>
                  <a:pt x="5703850" y="1451889"/>
                  <a:pt x="5717393" y="1466335"/>
                </a:cubicBezTo>
                <a:cubicBezTo>
                  <a:pt x="5745312" y="1496116"/>
                  <a:pt x="5778095" y="1520936"/>
                  <a:pt x="5808009" y="1548713"/>
                </a:cubicBezTo>
                <a:cubicBezTo>
                  <a:pt x="5869215" y="1605547"/>
                  <a:pt x="5784743" y="1533683"/>
                  <a:pt x="5882150" y="1631092"/>
                </a:cubicBezTo>
                <a:cubicBezTo>
                  <a:pt x="5889151" y="1638093"/>
                  <a:pt x="5899862" y="1640567"/>
                  <a:pt x="5906863" y="1647568"/>
                </a:cubicBezTo>
                <a:cubicBezTo>
                  <a:pt x="6019703" y="1760408"/>
                  <a:pt x="5937224" y="1683448"/>
                  <a:pt x="5997480" y="1754659"/>
                </a:cubicBezTo>
                <a:cubicBezTo>
                  <a:pt x="6018838" y="1779901"/>
                  <a:pt x="6040001" y="1805419"/>
                  <a:pt x="6063382" y="1828800"/>
                </a:cubicBezTo>
                <a:cubicBezTo>
                  <a:pt x="6070383" y="1835801"/>
                  <a:pt x="6081095" y="1838275"/>
                  <a:pt x="6088096" y="1845276"/>
                </a:cubicBezTo>
                <a:cubicBezTo>
                  <a:pt x="6100529" y="1857709"/>
                  <a:pt x="6109469" y="1873233"/>
                  <a:pt x="6121047" y="1886465"/>
                </a:cubicBezTo>
                <a:cubicBezTo>
                  <a:pt x="6128719" y="1895233"/>
                  <a:pt x="6137523" y="1902940"/>
                  <a:pt x="6145761" y="1911178"/>
                </a:cubicBezTo>
                <a:cubicBezTo>
                  <a:pt x="6153999" y="1930400"/>
                  <a:pt x="6161122" y="1950138"/>
                  <a:pt x="6170474" y="1968843"/>
                </a:cubicBezTo>
                <a:cubicBezTo>
                  <a:pt x="6174902" y="1977699"/>
                  <a:pt x="6181856" y="1985067"/>
                  <a:pt x="6186950" y="1993557"/>
                </a:cubicBezTo>
                <a:cubicBezTo>
                  <a:pt x="6243738" y="2088205"/>
                  <a:pt x="6199157" y="2020107"/>
                  <a:pt x="6236377" y="2075935"/>
                </a:cubicBezTo>
                <a:cubicBezTo>
                  <a:pt x="6256179" y="2155139"/>
                  <a:pt x="6229429" y="2062906"/>
                  <a:pt x="6302280" y="2199503"/>
                </a:cubicBezTo>
                <a:cubicBezTo>
                  <a:pt x="6307608" y="2209493"/>
                  <a:pt x="6307407" y="2221568"/>
                  <a:pt x="6310517" y="2232454"/>
                </a:cubicBezTo>
                <a:cubicBezTo>
                  <a:pt x="6312902" y="2240804"/>
                  <a:pt x="6314638" y="2249522"/>
                  <a:pt x="6318755" y="2257168"/>
                </a:cubicBezTo>
                <a:cubicBezTo>
                  <a:pt x="6333937" y="2285363"/>
                  <a:pt x="6351706" y="2312087"/>
                  <a:pt x="6368182" y="2339546"/>
                </a:cubicBezTo>
                <a:cubicBezTo>
                  <a:pt x="6370928" y="2350530"/>
                  <a:pt x="6373310" y="2361611"/>
                  <a:pt x="6376420" y="2372497"/>
                </a:cubicBezTo>
                <a:cubicBezTo>
                  <a:pt x="6378806" y="2380846"/>
                  <a:pt x="6382955" y="2388696"/>
                  <a:pt x="6384658" y="2397211"/>
                </a:cubicBezTo>
                <a:cubicBezTo>
                  <a:pt x="6411513" y="2531483"/>
                  <a:pt x="6388243" y="2457394"/>
                  <a:pt x="6409372" y="2520778"/>
                </a:cubicBezTo>
                <a:cubicBezTo>
                  <a:pt x="6426161" y="2671893"/>
                  <a:pt x="6407434" y="2510367"/>
                  <a:pt x="6434085" y="2710249"/>
                </a:cubicBezTo>
                <a:cubicBezTo>
                  <a:pt x="6439937" y="2754138"/>
                  <a:pt x="6445069" y="2798119"/>
                  <a:pt x="6450561" y="2842054"/>
                </a:cubicBezTo>
                <a:cubicBezTo>
                  <a:pt x="6447815" y="2913449"/>
                  <a:pt x="6447076" y="2984949"/>
                  <a:pt x="6442323" y="3056238"/>
                </a:cubicBezTo>
                <a:cubicBezTo>
                  <a:pt x="6441570" y="3067535"/>
                  <a:pt x="6436490" y="3078126"/>
                  <a:pt x="6434085" y="3089189"/>
                </a:cubicBezTo>
                <a:cubicBezTo>
                  <a:pt x="6422759" y="3141289"/>
                  <a:pt x="6417994" y="3195127"/>
                  <a:pt x="6401134" y="3245708"/>
                </a:cubicBezTo>
                <a:cubicBezTo>
                  <a:pt x="6398388" y="3253946"/>
                  <a:pt x="6396358" y="3262459"/>
                  <a:pt x="6392896" y="3270422"/>
                </a:cubicBezTo>
                <a:cubicBezTo>
                  <a:pt x="6368883" y="3325651"/>
                  <a:pt x="6341918" y="3379587"/>
                  <a:pt x="6318755" y="3435178"/>
                </a:cubicBezTo>
                <a:cubicBezTo>
                  <a:pt x="6305563" y="3466839"/>
                  <a:pt x="6316281" y="3464840"/>
                  <a:pt x="6302280" y="3492843"/>
                </a:cubicBezTo>
                <a:cubicBezTo>
                  <a:pt x="6297852" y="3501699"/>
                  <a:pt x="6291296" y="3509319"/>
                  <a:pt x="6285804" y="3517557"/>
                </a:cubicBezTo>
                <a:cubicBezTo>
                  <a:pt x="6283058" y="3528541"/>
                  <a:pt x="6281541" y="3539907"/>
                  <a:pt x="6277566" y="3550508"/>
                </a:cubicBezTo>
                <a:cubicBezTo>
                  <a:pt x="6204430" y="3745538"/>
                  <a:pt x="6261707" y="3588248"/>
                  <a:pt x="6219901" y="3682313"/>
                </a:cubicBezTo>
                <a:cubicBezTo>
                  <a:pt x="6213895" y="3695826"/>
                  <a:pt x="6210507" y="3710521"/>
                  <a:pt x="6203426" y="3723503"/>
                </a:cubicBezTo>
                <a:cubicBezTo>
                  <a:pt x="6193944" y="3740887"/>
                  <a:pt x="6181458" y="3756454"/>
                  <a:pt x="6170474" y="3772930"/>
                </a:cubicBezTo>
                <a:cubicBezTo>
                  <a:pt x="6164982" y="3781168"/>
                  <a:pt x="6158427" y="3788788"/>
                  <a:pt x="6153999" y="3797643"/>
                </a:cubicBezTo>
                <a:cubicBezTo>
                  <a:pt x="6148507" y="3808627"/>
                  <a:pt x="6142511" y="3819373"/>
                  <a:pt x="6137523" y="3830595"/>
                </a:cubicBezTo>
                <a:cubicBezTo>
                  <a:pt x="6119873" y="3870308"/>
                  <a:pt x="6124848" y="3869252"/>
                  <a:pt x="6104572" y="3904735"/>
                </a:cubicBezTo>
                <a:cubicBezTo>
                  <a:pt x="6099660" y="3913331"/>
                  <a:pt x="6093190" y="3920959"/>
                  <a:pt x="6088096" y="3929449"/>
                </a:cubicBezTo>
                <a:cubicBezTo>
                  <a:pt x="6068469" y="3962161"/>
                  <a:pt x="6054853" y="3998997"/>
                  <a:pt x="6030431" y="4028303"/>
                </a:cubicBezTo>
                <a:cubicBezTo>
                  <a:pt x="5945423" y="4130313"/>
                  <a:pt x="5978341" y="4088862"/>
                  <a:pt x="5849199" y="4267200"/>
                </a:cubicBezTo>
                <a:cubicBezTo>
                  <a:pt x="5811778" y="4318877"/>
                  <a:pt x="5794067" y="4356339"/>
                  <a:pt x="5758582" y="4415481"/>
                </a:cubicBezTo>
                <a:cubicBezTo>
                  <a:pt x="5753488" y="4423971"/>
                  <a:pt x="5747019" y="4431599"/>
                  <a:pt x="5742107" y="4440195"/>
                </a:cubicBezTo>
                <a:cubicBezTo>
                  <a:pt x="5736014" y="4450857"/>
                  <a:pt x="5731819" y="4462539"/>
                  <a:pt x="5725631" y="4473146"/>
                </a:cubicBezTo>
                <a:cubicBezTo>
                  <a:pt x="5712578" y="4495522"/>
                  <a:pt x="5696847" y="4516307"/>
                  <a:pt x="5684442" y="4539049"/>
                </a:cubicBezTo>
                <a:cubicBezTo>
                  <a:pt x="5643049" y="4614935"/>
                  <a:pt x="5737503" y="4487138"/>
                  <a:pt x="5643253" y="4604951"/>
                </a:cubicBezTo>
                <a:cubicBezTo>
                  <a:pt x="5640507" y="4615935"/>
                  <a:pt x="5639700" y="4627596"/>
                  <a:pt x="5635015" y="4637903"/>
                </a:cubicBezTo>
                <a:cubicBezTo>
                  <a:pt x="5602438" y="4709572"/>
                  <a:pt x="5605221" y="4679999"/>
                  <a:pt x="5569112" y="4744995"/>
                </a:cubicBezTo>
                <a:cubicBezTo>
                  <a:pt x="5564895" y="4752586"/>
                  <a:pt x="5564757" y="4761941"/>
                  <a:pt x="5560874" y="4769708"/>
                </a:cubicBezTo>
                <a:cubicBezTo>
                  <a:pt x="5553714" y="4784029"/>
                  <a:pt x="5544647" y="4797319"/>
                  <a:pt x="5536161" y="4810897"/>
                </a:cubicBezTo>
                <a:cubicBezTo>
                  <a:pt x="5530914" y="4819293"/>
                  <a:pt x="5526686" y="4828610"/>
                  <a:pt x="5519685" y="4835611"/>
                </a:cubicBezTo>
                <a:cubicBezTo>
                  <a:pt x="5507252" y="4848044"/>
                  <a:pt x="5490929" y="4856129"/>
                  <a:pt x="5478496" y="4868562"/>
                </a:cubicBezTo>
                <a:cubicBezTo>
                  <a:pt x="5468788" y="4878270"/>
                  <a:pt x="5463798" y="4892123"/>
                  <a:pt x="5453782" y="4901513"/>
                </a:cubicBezTo>
                <a:cubicBezTo>
                  <a:pt x="5419667" y="4933495"/>
                  <a:pt x="5379756" y="4959064"/>
                  <a:pt x="5346690" y="4992130"/>
                </a:cubicBezTo>
                <a:cubicBezTo>
                  <a:pt x="5296903" y="5041917"/>
                  <a:pt x="5332932" y="5010196"/>
                  <a:pt x="5289026" y="5041557"/>
                </a:cubicBezTo>
                <a:cubicBezTo>
                  <a:pt x="5277854" y="5049537"/>
                  <a:pt x="5267755" y="5059055"/>
                  <a:pt x="5256074" y="5066270"/>
                </a:cubicBezTo>
                <a:cubicBezTo>
                  <a:pt x="5174339" y="5116753"/>
                  <a:pt x="5094865" y="5171587"/>
                  <a:pt x="5008939" y="5214551"/>
                </a:cubicBezTo>
                <a:cubicBezTo>
                  <a:pt x="4992463" y="5222789"/>
                  <a:pt x="4976760" y="5232797"/>
                  <a:pt x="4959512" y="5239265"/>
                </a:cubicBezTo>
                <a:cubicBezTo>
                  <a:pt x="4932669" y="5249331"/>
                  <a:pt x="4904593" y="5255740"/>
                  <a:pt x="4877134" y="5263978"/>
                </a:cubicBezTo>
                <a:cubicBezTo>
                  <a:pt x="4868896" y="5269470"/>
                  <a:pt x="4861410" y="5276305"/>
                  <a:pt x="4852420" y="5280454"/>
                </a:cubicBezTo>
                <a:cubicBezTo>
                  <a:pt x="4825567" y="5292847"/>
                  <a:pt x="4797645" y="5302788"/>
                  <a:pt x="4770042" y="5313405"/>
                </a:cubicBezTo>
                <a:cubicBezTo>
                  <a:pt x="4761937" y="5316522"/>
                  <a:pt x="4753309" y="5318222"/>
                  <a:pt x="4745328" y="5321643"/>
                </a:cubicBezTo>
                <a:cubicBezTo>
                  <a:pt x="4703631" y="5339513"/>
                  <a:pt x="4706705" y="5346834"/>
                  <a:pt x="4654712" y="5362832"/>
                </a:cubicBezTo>
                <a:cubicBezTo>
                  <a:pt x="4603148" y="5378698"/>
                  <a:pt x="4550241" y="5389827"/>
                  <a:pt x="4498193" y="5404022"/>
                </a:cubicBezTo>
                <a:cubicBezTo>
                  <a:pt x="4489816" y="5406307"/>
                  <a:pt x="4481610" y="5409210"/>
                  <a:pt x="4473480" y="5412259"/>
                </a:cubicBezTo>
                <a:cubicBezTo>
                  <a:pt x="4459634" y="5417451"/>
                  <a:pt x="4446726" y="5425527"/>
                  <a:pt x="4432290" y="5428735"/>
                </a:cubicBezTo>
                <a:cubicBezTo>
                  <a:pt x="4313650" y="5455099"/>
                  <a:pt x="4281563" y="5457873"/>
                  <a:pt x="4185155" y="5469924"/>
                </a:cubicBezTo>
                <a:cubicBezTo>
                  <a:pt x="4088359" y="5525237"/>
                  <a:pt x="4100458" y="5525370"/>
                  <a:pt x="4028636" y="5552303"/>
                </a:cubicBezTo>
                <a:cubicBezTo>
                  <a:pt x="4020506" y="5555352"/>
                  <a:pt x="4012474" y="5559031"/>
                  <a:pt x="4003923" y="5560540"/>
                </a:cubicBezTo>
                <a:cubicBezTo>
                  <a:pt x="3965680" y="5567289"/>
                  <a:pt x="3926898" y="5570632"/>
                  <a:pt x="3888593" y="5577016"/>
                </a:cubicBezTo>
                <a:cubicBezTo>
                  <a:pt x="3872117" y="5579762"/>
                  <a:pt x="3855545" y="5581978"/>
                  <a:pt x="3839166" y="5585254"/>
                </a:cubicBezTo>
                <a:cubicBezTo>
                  <a:pt x="3828064" y="5587474"/>
                  <a:pt x="3817337" y="5591374"/>
                  <a:pt x="3806215" y="5593492"/>
                </a:cubicBezTo>
                <a:cubicBezTo>
                  <a:pt x="3759650" y="5602361"/>
                  <a:pt x="3712654" y="5608909"/>
                  <a:pt x="3666172" y="5618205"/>
                </a:cubicBezTo>
                <a:cubicBezTo>
                  <a:pt x="3657657" y="5619908"/>
                  <a:pt x="3649848" y="5624206"/>
                  <a:pt x="3641458" y="5626443"/>
                </a:cubicBezTo>
                <a:cubicBezTo>
                  <a:pt x="3608639" y="5635195"/>
                  <a:pt x="3576228" y="5646354"/>
                  <a:pt x="3542604" y="5651157"/>
                </a:cubicBezTo>
                <a:cubicBezTo>
                  <a:pt x="3396882" y="5671974"/>
                  <a:pt x="3465481" y="5660685"/>
                  <a:pt x="3336658" y="5684108"/>
                </a:cubicBezTo>
                <a:lnTo>
                  <a:pt x="2537588" y="5675870"/>
                </a:lnTo>
                <a:cubicBezTo>
                  <a:pt x="2427226" y="5673748"/>
                  <a:pt x="2518066" y="5670487"/>
                  <a:pt x="2455209" y="5659395"/>
                </a:cubicBezTo>
                <a:cubicBezTo>
                  <a:pt x="2416967" y="5652646"/>
                  <a:pt x="2378323" y="5648411"/>
                  <a:pt x="2339880" y="5642919"/>
                </a:cubicBezTo>
                <a:cubicBezTo>
                  <a:pt x="2274458" y="5621112"/>
                  <a:pt x="2342222" y="5641431"/>
                  <a:pt x="2199836" y="5626443"/>
                </a:cubicBezTo>
                <a:cubicBezTo>
                  <a:pt x="2185911" y="5624977"/>
                  <a:pt x="2172423" y="5620710"/>
                  <a:pt x="2158647" y="5618205"/>
                </a:cubicBezTo>
                <a:cubicBezTo>
                  <a:pt x="2142214" y="5615217"/>
                  <a:pt x="2125696" y="5612714"/>
                  <a:pt x="2109220" y="5609968"/>
                </a:cubicBezTo>
                <a:cubicBezTo>
                  <a:pt x="2012779" y="5577820"/>
                  <a:pt x="2105569" y="5607347"/>
                  <a:pt x="1960939" y="5568778"/>
                </a:cubicBezTo>
                <a:cubicBezTo>
                  <a:pt x="1952549" y="5566541"/>
                  <a:pt x="1944387" y="5563507"/>
                  <a:pt x="1936226" y="5560540"/>
                </a:cubicBezTo>
                <a:cubicBezTo>
                  <a:pt x="1914177" y="5552522"/>
                  <a:pt x="1892580" y="5543246"/>
                  <a:pt x="1870323" y="5535827"/>
                </a:cubicBezTo>
                <a:cubicBezTo>
                  <a:pt x="1859582" y="5532247"/>
                  <a:pt x="1848258" y="5530699"/>
                  <a:pt x="1837372" y="5527589"/>
                </a:cubicBezTo>
                <a:cubicBezTo>
                  <a:pt x="1829023" y="5525203"/>
                  <a:pt x="1821008" y="5521737"/>
                  <a:pt x="1812658" y="5519351"/>
                </a:cubicBezTo>
                <a:cubicBezTo>
                  <a:pt x="1782554" y="5510750"/>
                  <a:pt x="1751944" y="5503918"/>
                  <a:pt x="1722042" y="5494638"/>
                </a:cubicBezTo>
                <a:cubicBezTo>
                  <a:pt x="1672283" y="5479195"/>
                  <a:pt x="1623188" y="5461687"/>
                  <a:pt x="1573761" y="5445211"/>
                </a:cubicBezTo>
                <a:cubicBezTo>
                  <a:pt x="1565523" y="5442465"/>
                  <a:pt x="1557471" y="5439079"/>
                  <a:pt x="1549047" y="5436973"/>
                </a:cubicBezTo>
                <a:cubicBezTo>
                  <a:pt x="1538063" y="5434227"/>
                  <a:pt x="1526965" y="5431905"/>
                  <a:pt x="1516096" y="5428735"/>
                </a:cubicBezTo>
                <a:cubicBezTo>
                  <a:pt x="1323292" y="5372500"/>
                  <a:pt x="1411406" y="5389319"/>
                  <a:pt x="1301912" y="5371070"/>
                </a:cubicBezTo>
                <a:lnTo>
                  <a:pt x="1194820" y="5329881"/>
                </a:lnTo>
                <a:cubicBezTo>
                  <a:pt x="1178524" y="5323877"/>
                  <a:pt x="1161748" y="5319246"/>
                  <a:pt x="1145393" y="5313405"/>
                </a:cubicBezTo>
                <a:cubicBezTo>
                  <a:pt x="1123298" y="5305514"/>
                  <a:pt x="1101747" y="5296111"/>
                  <a:pt x="1079490" y="5288692"/>
                </a:cubicBezTo>
                <a:cubicBezTo>
                  <a:pt x="1068749" y="5285112"/>
                  <a:pt x="1057140" y="5284429"/>
                  <a:pt x="1046539" y="5280454"/>
                </a:cubicBezTo>
                <a:cubicBezTo>
                  <a:pt x="1035041" y="5276142"/>
                  <a:pt x="1025187" y="5268012"/>
                  <a:pt x="1013588" y="5263978"/>
                </a:cubicBezTo>
                <a:cubicBezTo>
                  <a:pt x="961912" y="5246004"/>
                  <a:pt x="909411" y="5230481"/>
                  <a:pt x="857069" y="5214551"/>
                </a:cubicBezTo>
                <a:cubicBezTo>
                  <a:pt x="848490" y="5211940"/>
                  <a:pt x="809705" y="5203962"/>
                  <a:pt x="799404" y="5198076"/>
                </a:cubicBezTo>
                <a:cubicBezTo>
                  <a:pt x="768319" y="5180313"/>
                  <a:pt x="739773" y="5158350"/>
                  <a:pt x="708788" y="5140411"/>
                </a:cubicBezTo>
                <a:cubicBezTo>
                  <a:pt x="576904" y="5064057"/>
                  <a:pt x="702237" y="5148935"/>
                  <a:pt x="593458" y="5074508"/>
                </a:cubicBezTo>
                <a:cubicBezTo>
                  <a:pt x="557625" y="5049991"/>
                  <a:pt x="517066" y="5031069"/>
                  <a:pt x="486366" y="5000368"/>
                </a:cubicBezTo>
                <a:cubicBezTo>
                  <a:pt x="475382" y="4989384"/>
                  <a:pt x="465348" y="4977360"/>
                  <a:pt x="453415" y="4967416"/>
                </a:cubicBezTo>
                <a:cubicBezTo>
                  <a:pt x="432320" y="4949837"/>
                  <a:pt x="408765" y="4935377"/>
                  <a:pt x="387512" y="4917989"/>
                </a:cubicBezTo>
                <a:cubicBezTo>
                  <a:pt x="370271" y="4903882"/>
                  <a:pt x="349541" y="4878653"/>
                  <a:pt x="338085" y="4860324"/>
                </a:cubicBezTo>
                <a:cubicBezTo>
                  <a:pt x="325616" y="4840373"/>
                  <a:pt x="303696" y="4784668"/>
                  <a:pt x="296896" y="4769708"/>
                </a:cubicBezTo>
                <a:cubicBezTo>
                  <a:pt x="291814" y="4758529"/>
                  <a:pt x="284118" y="4748467"/>
                  <a:pt x="280420" y="4736757"/>
                </a:cubicBezTo>
                <a:cubicBezTo>
                  <a:pt x="253036" y="4650040"/>
                  <a:pt x="247433" y="4613007"/>
                  <a:pt x="230993" y="4530811"/>
                </a:cubicBezTo>
                <a:cubicBezTo>
                  <a:pt x="228247" y="4503351"/>
                  <a:pt x="224956" y="4475941"/>
                  <a:pt x="222755" y="4448432"/>
                </a:cubicBezTo>
                <a:cubicBezTo>
                  <a:pt x="214293" y="4342653"/>
                  <a:pt x="218214" y="4340233"/>
                  <a:pt x="206280" y="4250724"/>
                </a:cubicBezTo>
                <a:cubicBezTo>
                  <a:pt x="204073" y="4234168"/>
                  <a:pt x="200582" y="4217806"/>
                  <a:pt x="198042" y="4201297"/>
                </a:cubicBezTo>
                <a:cubicBezTo>
                  <a:pt x="195089" y="4182106"/>
                  <a:pt x="193804" y="4162632"/>
                  <a:pt x="189804" y="4143632"/>
                </a:cubicBezTo>
                <a:cubicBezTo>
                  <a:pt x="182807" y="4110395"/>
                  <a:pt x="173328" y="4077729"/>
                  <a:pt x="165090" y="4044778"/>
                </a:cubicBezTo>
                <a:cubicBezTo>
                  <a:pt x="162344" y="4033794"/>
                  <a:pt x="160433" y="4022568"/>
                  <a:pt x="156853" y="4011827"/>
                </a:cubicBezTo>
                <a:cubicBezTo>
                  <a:pt x="154107" y="4003589"/>
                  <a:pt x="150540" y="3995581"/>
                  <a:pt x="148615" y="3987113"/>
                </a:cubicBezTo>
                <a:cubicBezTo>
                  <a:pt x="136799" y="3935123"/>
                  <a:pt x="125035" y="3883081"/>
                  <a:pt x="115663" y="3830595"/>
                </a:cubicBezTo>
                <a:cubicBezTo>
                  <a:pt x="70523" y="3577810"/>
                  <a:pt x="147546" y="3936992"/>
                  <a:pt x="90950" y="3682313"/>
                </a:cubicBezTo>
                <a:cubicBezTo>
                  <a:pt x="65425" y="3410057"/>
                  <a:pt x="94142" y="3502430"/>
                  <a:pt x="57999" y="3393989"/>
                </a:cubicBezTo>
                <a:cubicBezTo>
                  <a:pt x="52507" y="3358292"/>
                  <a:pt x="47461" y="3322523"/>
                  <a:pt x="41523" y="3286897"/>
                </a:cubicBezTo>
                <a:cubicBezTo>
                  <a:pt x="39221" y="3273086"/>
                  <a:pt x="34448" y="3259661"/>
                  <a:pt x="33285" y="3245708"/>
                </a:cubicBezTo>
                <a:cubicBezTo>
                  <a:pt x="17828" y="3060232"/>
                  <a:pt x="42693" y="3142125"/>
                  <a:pt x="16809" y="3064476"/>
                </a:cubicBezTo>
                <a:cubicBezTo>
                  <a:pt x="11317" y="3028779"/>
                  <a:pt x="1174" y="2993492"/>
                  <a:pt x="334" y="2957384"/>
                </a:cubicBezTo>
                <a:cubicBezTo>
                  <a:pt x="-2699" y="2826961"/>
                  <a:pt x="15642" y="2611268"/>
                  <a:pt x="25047" y="2479589"/>
                </a:cubicBezTo>
                <a:cubicBezTo>
                  <a:pt x="22301" y="2465859"/>
                  <a:pt x="20832" y="2451811"/>
                  <a:pt x="16809" y="2438400"/>
                </a:cubicBezTo>
                <a:cubicBezTo>
                  <a:pt x="12560" y="2424236"/>
                  <a:pt x="334" y="2411998"/>
                  <a:pt x="334" y="2397211"/>
                </a:cubicBezTo>
                <a:cubicBezTo>
                  <a:pt x="334" y="2363805"/>
                  <a:pt x="8202" y="2330635"/>
                  <a:pt x="16809" y="2298357"/>
                </a:cubicBezTo>
                <a:cubicBezTo>
                  <a:pt x="19360" y="2288790"/>
                  <a:pt x="28038" y="2282039"/>
                  <a:pt x="33285" y="2273643"/>
                </a:cubicBezTo>
                <a:cubicBezTo>
                  <a:pt x="41771" y="2260065"/>
                  <a:pt x="49761" y="2246184"/>
                  <a:pt x="57999" y="2232454"/>
                </a:cubicBezTo>
                <a:cubicBezTo>
                  <a:pt x="63491" y="2210486"/>
                  <a:pt x="67815" y="2188193"/>
                  <a:pt x="74474" y="2166551"/>
                </a:cubicBezTo>
                <a:cubicBezTo>
                  <a:pt x="85458" y="2130854"/>
                  <a:pt x="96286" y="2095108"/>
                  <a:pt x="107426" y="2059459"/>
                </a:cubicBezTo>
                <a:cubicBezTo>
                  <a:pt x="110016" y="2051171"/>
                  <a:pt x="113779" y="2043222"/>
                  <a:pt x="115663" y="2034746"/>
                </a:cubicBezTo>
                <a:cubicBezTo>
                  <a:pt x="121155" y="2010032"/>
                  <a:pt x="127174" y="1985430"/>
                  <a:pt x="132139" y="1960605"/>
                </a:cubicBezTo>
                <a:cubicBezTo>
                  <a:pt x="135415" y="1944226"/>
                  <a:pt x="134174" y="1926686"/>
                  <a:pt x="140377" y="1911178"/>
                </a:cubicBezTo>
                <a:cubicBezTo>
                  <a:pt x="150877" y="1884929"/>
                  <a:pt x="168923" y="1862324"/>
                  <a:pt x="181566" y="1837038"/>
                </a:cubicBezTo>
                <a:cubicBezTo>
                  <a:pt x="213531" y="1773109"/>
                  <a:pt x="198077" y="1798500"/>
                  <a:pt x="214517" y="1754659"/>
                </a:cubicBezTo>
                <a:cubicBezTo>
                  <a:pt x="219709" y="1740813"/>
                  <a:pt x="225801" y="1727316"/>
                  <a:pt x="230993" y="1713470"/>
                </a:cubicBezTo>
                <a:cubicBezTo>
                  <a:pt x="234042" y="1705340"/>
                  <a:pt x="234414" y="1695982"/>
                  <a:pt x="239231" y="1688757"/>
                </a:cubicBezTo>
                <a:cubicBezTo>
                  <a:pt x="251127" y="1670912"/>
                  <a:pt x="266690" y="1655806"/>
                  <a:pt x="280420" y="1639330"/>
                </a:cubicBezTo>
                <a:cubicBezTo>
                  <a:pt x="296669" y="1574335"/>
                  <a:pt x="280553" y="1619931"/>
                  <a:pt x="346323" y="1532238"/>
                </a:cubicBezTo>
                <a:cubicBezTo>
                  <a:pt x="381903" y="1484799"/>
                  <a:pt x="342630" y="1525746"/>
                  <a:pt x="395750" y="1449859"/>
                </a:cubicBezTo>
                <a:cubicBezTo>
                  <a:pt x="402431" y="1440315"/>
                  <a:pt x="414289" y="1435025"/>
                  <a:pt x="420463" y="1425146"/>
                </a:cubicBezTo>
                <a:cubicBezTo>
                  <a:pt x="455663" y="1368826"/>
                  <a:pt x="485146" y="1309102"/>
                  <a:pt x="519317" y="1252151"/>
                </a:cubicBezTo>
                <a:cubicBezTo>
                  <a:pt x="526381" y="1240378"/>
                  <a:pt x="536051" y="1230372"/>
                  <a:pt x="544031" y="1219200"/>
                </a:cubicBezTo>
                <a:cubicBezTo>
                  <a:pt x="549786" y="1211143"/>
                  <a:pt x="555413" y="1202976"/>
                  <a:pt x="560507" y="1194486"/>
                </a:cubicBezTo>
                <a:cubicBezTo>
                  <a:pt x="571897" y="1175503"/>
                  <a:pt x="580691" y="1154908"/>
                  <a:pt x="593458" y="1136822"/>
                </a:cubicBezTo>
                <a:cubicBezTo>
                  <a:pt x="613737" y="1108093"/>
                  <a:pt x="643635" y="1085896"/>
                  <a:pt x="659361" y="1054443"/>
                </a:cubicBezTo>
                <a:cubicBezTo>
                  <a:pt x="679267" y="1014629"/>
                  <a:pt x="674510" y="1018390"/>
                  <a:pt x="708788" y="980303"/>
                </a:cubicBezTo>
                <a:cubicBezTo>
                  <a:pt x="721777" y="965871"/>
                  <a:pt x="737981" y="954381"/>
                  <a:pt x="749977" y="939113"/>
                </a:cubicBezTo>
                <a:cubicBezTo>
                  <a:pt x="802549" y="872203"/>
                  <a:pt x="775473" y="876293"/>
                  <a:pt x="824117" y="848497"/>
                </a:cubicBezTo>
                <a:cubicBezTo>
                  <a:pt x="834779" y="842404"/>
                  <a:pt x="846085" y="837514"/>
                  <a:pt x="857069" y="832022"/>
                </a:cubicBezTo>
                <a:cubicBezTo>
                  <a:pt x="915924" y="773165"/>
                  <a:pt x="872540" y="812732"/>
                  <a:pt x="972399" y="741405"/>
                </a:cubicBezTo>
                <a:cubicBezTo>
                  <a:pt x="985023" y="732388"/>
                  <a:pt x="1014296" y="708706"/>
                  <a:pt x="1030063" y="700216"/>
                </a:cubicBezTo>
                <a:cubicBezTo>
                  <a:pt x="1057094" y="685661"/>
                  <a:pt x="1084387" y="671496"/>
                  <a:pt x="1112442" y="659027"/>
                </a:cubicBezTo>
                <a:cubicBezTo>
                  <a:pt x="1133881" y="649498"/>
                  <a:pt x="1156688" y="643337"/>
                  <a:pt x="1178345" y="634313"/>
                </a:cubicBezTo>
                <a:cubicBezTo>
                  <a:pt x="1189680" y="629590"/>
                  <a:pt x="1199941" y="622514"/>
                  <a:pt x="1211296" y="617838"/>
                </a:cubicBezTo>
                <a:cubicBezTo>
                  <a:pt x="1246662" y="603276"/>
                  <a:pt x="1287791" y="599597"/>
                  <a:pt x="1318388" y="576649"/>
                </a:cubicBezTo>
                <a:cubicBezTo>
                  <a:pt x="1329372" y="568411"/>
                  <a:pt x="1339337" y="558603"/>
                  <a:pt x="1351339" y="551935"/>
                </a:cubicBezTo>
                <a:cubicBezTo>
                  <a:pt x="1382421" y="534667"/>
                  <a:pt x="1449564" y="520601"/>
                  <a:pt x="1474907" y="510746"/>
                </a:cubicBezTo>
                <a:cubicBezTo>
                  <a:pt x="1497797" y="501844"/>
                  <a:pt x="1518450" y="487958"/>
                  <a:pt x="1540809" y="477795"/>
                </a:cubicBezTo>
                <a:cubicBezTo>
                  <a:pt x="1548714" y="474202"/>
                  <a:pt x="1557756" y="473440"/>
                  <a:pt x="1565523" y="469557"/>
                </a:cubicBezTo>
                <a:cubicBezTo>
                  <a:pt x="1579844" y="462396"/>
                  <a:pt x="1592391" y="452004"/>
                  <a:pt x="1606712" y="444843"/>
                </a:cubicBezTo>
                <a:cubicBezTo>
                  <a:pt x="1614479" y="440960"/>
                  <a:pt x="1623109" y="439100"/>
                  <a:pt x="1631426" y="436605"/>
                </a:cubicBezTo>
                <a:cubicBezTo>
                  <a:pt x="1678032" y="422623"/>
                  <a:pt x="1723473" y="403416"/>
                  <a:pt x="1771469" y="395416"/>
                </a:cubicBezTo>
                <a:cubicBezTo>
                  <a:pt x="1787945" y="392670"/>
                  <a:pt x="1804692" y="391229"/>
                  <a:pt x="1820896" y="387178"/>
                </a:cubicBezTo>
                <a:cubicBezTo>
                  <a:pt x="1958029" y="352896"/>
                  <a:pt x="1801010" y="388316"/>
                  <a:pt x="1903274" y="354227"/>
                </a:cubicBezTo>
                <a:cubicBezTo>
                  <a:pt x="1916557" y="349799"/>
                  <a:pt x="1930733" y="348735"/>
                  <a:pt x="1944463" y="345989"/>
                </a:cubicBezTo>
                <a:cubicBezTo>
                  <a:pt x="1960939" y="335005"/>
                  <a:pt x="1975105" y="319300"/>
                  <a:pt x="1993890" y="313038"/>
                </a:cubicBezTo>
                <a:cubicBezTo>
                  <a:pt x="2040745" y="297420"/>
                  <a:pt x="2021617" y="304677"/>
                  <a:pt x="2092745" y="271849"/>
                </a:cubicBezTo>
                <a:cubicBezTo>
                  <a:pt x="2103895" y="266703"/>
                  <a:pt x="2114330" y="260023"/>
                  <a:pt x="2125696" y="255373"/>
                </a:cubicBezTo>
                <a:cubicBezTo>
                  <a:pt x="2174780" y="235293"/>
                  <a:pt x="2224737" y="217404"/>
                  <a:pt x="2273977" y="197708"/>
                </a:cubicBezTo>
                <a:cubicBezTo>
                  <a:pt x="2379155" y="155637"/>
                  <a:pt x="2285602" y="188342"/>
                  <a:pt x="2381069" y="156519"/>
                </a:cubicBezTo>
                <a:cubicBezTo>
                  <a:pt x="2389307" y="151027"/>
                  <a:pt x="2397186" y="144955"/>
                  <a:pt x="2405782" y="140043"/>
                </a:cubicBezTo>
                <a:cubicBezTo>
                  <a:pt x="2443492" y="118495"/>
                  <a:pt x="2518999" y="90507"/>
                  <a:pt x="2545826" y="82378"/>
                </a:cubicBezTo>
                <a:cubicBezTo>
                  <a:pt x="2682512" y="40957"/>
                  <a:pt x="2677245" y="44893"/>
                  <a:pt x="2784723" y="32951"/>
                </a:cubicBezTo>
                <a:cubicBezTo>
                  <a:pt x="2792961" y="30205"/>
                  <a:pt x="2800975" y="26665"/>
                  <a:pt x="2809436" y="24713"/>
                </a:cubicBezTo>
                <a:cubicBezTo>
                  <a:pt x="2909254" y="1679"/>
                  <a:pt x="2897838" y="7836"/>
                  <a:pt x="3015382" y="0"/>
                </a:cubicBezTo>
                <a:lnTo>
                  <a:pt x="3830928" y="8238"/>
                </a:lnTo>
                <a:cubicBezTo>
                  <a:pt x="4021155" y="17296"/>
                  <a:pt x="4208989" y="59955"/>
                  <a:pt x="4399339" y="65903"/>
                </a:cubicBezTo>
                <a:lnTo>
                  <a:pt x="4662950" y="74140"/>
                </a:lnTo>
                <a:cubicBezTo>
                  <a:pt x="4682172" y="76886"/>
                  <a:pt x="4701336" y="80065"/>
                  <a:pt x="4720615" y="82378"/>
                </a:cubicBezTo>
                <a:cubicBezTo>
                  <a:pt x="4769992" y="88303"/>
                  <a:pt x="4819841" y="90678"/>
                  <a:pt x="4868896" y="98854"/>
                </a:cubicBezTo>
                <a:cubicBezTo>
                  <a:pt x="4918840" y="107178"/>
                  <a:pt x="4967528" y="121875"/>
                  <a:pt x="5017177" y="131805"/>
                </a:cubicBezTo>
                <a:cubicBezTo>
                  <a:pt x="5036217" y="135613"/>
                  <a:pt x="5055538" y="137956"/>
                  <a:pt x="5074842" y="140043"/>
                </a:cubicBezTo>
                <a:lnTo>
                  <a:pt x="5321977" y="164757"/>
                </a:lnTo>
                <a:cubicBezTo>
                  <a:pt x="5341199" y="172995"/>
                  <a:pt x="5359534" y="183725"/>
                  <a:pt x="5379642" y="189470"/>
                </a:cubicBezTo>
                <a:cubicBezTo>
                  <a:pt x="5567018" y="243005"/>
                  <a:pt x="5240902" y="37737"/>
                  <a:pt x="5709155" y="271849"/>
                </a:cubicBezTo>
                <a:cubicBezTo>
                  <a:pt x="5819752" y="327144"/>
                  <a:pt x="5961853" y="397306"/>
                  <a:pt x="6038669" y="461319"/>
                </a:cubicBezTo>
                <a:cubicBezTo>
                  <a:pt x="6055145" y="475049"/>
                  <a:pt x="6070772" y="489866"/>
                  <a:pt x="6088096" y="502508"/>
                </a:cubicBezTo>
                <a:cubicBezTo>
                  <a:pt x="6172415" y="564038"/>
                  <a:pt x="6258530" y="623069"/>
                  <a:pt x="6343469" y="683740"/>
                </a:cubicBezTo>
                <a:cubicBezTo>
                  <a:pt x="6354641" y="691720"/>
                  <a:pt x="6365348" y="700335"/>
                  <a:pt x="6376420" y="708454"/>
                </a:cubicBezTo>
                <a:cubicBezTo>
                  <a:pt x="6406538" y="730541"/>
                  <a:pt x="6440626" y="747947"/>
                  <a:pt x="6467036" y="774357"/>
                </a:cubicBezTo>
                <a:cubicBezTo>
                  <a:pt x="6483512" y="790833"/>
                  <a:pt x="6498125" y="809411"/>
                  <a:pt x="6516463" y="823784"/>
                </a:cubicBezTo>
                <a:cubicBezTo>
                  <a:pt x="6833865" y="1072558"/>
                  <a:pt x="6710570" y="996265"/>
                  <a:pt x="6862453" y="1087395"/>
                </a:cubicBezTo>
                <a:cubicBezTo>
                  <a:pt x="6907834" y="1155468"/>
                  <a:pt x="6834316" y="1048689"/>
                  <a:pt x="6928355" y="1161535"/>
                </a:cubicBezTo>
                <a:cubicBezTo>
                  <a:pt x="6941032" y="1176747"/>
                  <a:pt x="6948061" y="1196244"/>
                  <a:pt x="6961307" y="1210962"/>
                </a:cubicBezTo>
                <a:cubicBezTo>
                  <a:pt x="7118592" y="1385723"/>
                  <a:pt x="7040112" y="1271509"/>
                  <a:pt x="7093112" y="1351005"/>
                </a:cubicBezTo>
                <a:cubicBezTo>
                  <a:pt x="7098604" y="1367481"/>
                  <a:pt x="7101645" y="1384988"/>
                  <a:pt x="7109588" y="1400432"/>
                </a:cubicBezTo>
                <a:cubicBezTo>
                  <a:pt x="7208994" y="1593723"/>
                  <a:pt x="7200080" y="1577361"/>
                  <a:pt x="7274345" y="1688757"/>
                </a:cubicBezTo>
                <a:cubicBezTo>
                  <a:pt x="7289531" y="1749508"/>
                  <a:pt x="7273211" y="1694350"/>
                  <a:pt x="7299058" y="1754659"/>
                </a:cubicBezTo>
                <a:cubicBezTo>
                  <a:pt x="7318945" y="1801061"/>
                  <a:pt x="7337608" y="1847978"/>
                  <a:pt x="7356723" y="1894703"/>
                </a:cubicBezTo>
                <a:cubicBezTo>
                  <a:pt x="7392510" y="1982183"/>
                  <a:pt x="7413057" y="2043802"/>
                  <a:pt x="7447339" y="2150076"/>
                </a:cubicBezTo>
                <a:cubicBezTo>
                  <a:pt x="7451638" y="2163401"/>
                  <a:pt x="7451969" y="2177736"/>
                  <a:pt x="7455577" y="2191265"/>
                </a:cubicBezTo>
                <a:cubicBezTo>
                  <a:pt x="7462964" y="2218965"/>
                  <a:pt x="7472903" y="2245943"/>
                  <a:pt x="7480290" y="2273643"/>
                </a:cubicBezTo>
                <a:cubicBezTo>
                  <a:pt x="7483898" y="2287172"/>
                  <a:pt x="7485132" y="2301248"/>
                  <a:pt x="7488528" y="2314832"/>
                </a:cubicBezTo>
                <a:cubicBezTo>
                  <a:pt x="7490634" y="2323256"/>
                  <a:pt x="7494739" y="2331102"/>
                  <a:pt x="7496766" y="2339546"/>
                </a:cubicBezTo>
                <a:cubicBezTo>
                  <a:pt x="7511224" y="2399787"/>
                  <a:pt x="7524716" y="2460258"/>
                  <a:pt x="7537955" y="2520778"/>
                </a:cubicBezTo>
                <a:cubicBezTo>
                  <a:pt x="7543939" y="2548135"/>
                  <a:pt x="7551094" y="2575353"/>
                  <a:pt x="7554431" y="2603157"/>
                </a:cubicBezTo>
                <a:cubicBezTo>
                  <a:pt x="7562669" y="2671806"/>
                  <a:pt x="7568471" y="2740791"/>
                  <a:pt x="7579145" y="2809103"/>
                </a:cubicBezTo>
                <a:cubicBezTo>
                  <a:pt x="7582231" y="2828854"/>
                  <a:pt x="7590772" y="2847374"/>
                  <a:pt x="7595620" y="2866768"/>
                </a:cubicBezTo>
                <a:cubicBezTo>
                  <a:pt x="7599016" y="2880352"/>
                  <a:pt x="7601112" y="2894227"/>
                  <a:pt x="7603858" y="2907957"/>
                </a:cubicBezTo>
                <a:cubicBezTo>
                  <a:pt x="7595620" y="3102919"/>
                  <a:pt x="7589268" y="3297970"/>
                  <a:pt x="7579145" y="3492843"/>
                </a:cubicBezTo>
                <a:cubicBezTo>
                  <a:pt x="7577162" y="3531010"/>
                  <a:pt x="7564076" y="3563286"/>
                  <a:pt x="7554431" y="3599935"/>
                </a:cubicBezTo>
                <a:cubicBezTo>
                  <a:pt x="7545787" y="3632782"/>
                  <a:pt x="7539760" y="3666342"/>
                  <a:pt x="7529717" y="3698789"/>
                </a:cubicBezTo>
                <a:cubicBezTo>
                  <a:pt x="7453544" y="3944887"/>
                  <a:pt x="7497771" y="3878679"/>
                  <a:pt x="7422626" y="3978876"/>
                </a:cubicBezTo>
                <a:cubicBezTo>
                  <a:pt x="7344468" y="4204664"/>
                  <a:pt x="7382272" y="4125484"/>
                  <a:pt x="7332009" y="4226011"/>
                </a:cubicBezTo>
                <a:cubicBezTo>
                  <a:pt x="7329263" y="4236995"/>
                  <a:pt x="7327641" y="4248322"/>
                  <a:pt x="7323772" y="4258962"/>
                </a:cubicBezTo>
                <a:cubicBezTo>
                  <a:pt x="7316625" y="4278616"/>
                  <a:pt x="7305208" y="4296639"/>
                  <a:pt x="7299058" y="4316627"/>
                </a:cubicBezTo>
                <a:cubicBezTo>
                  <a:pt x="7294146" y="4332591"/>
                  <a:pt x="7297604" y="4350791"/>
                  <a:pt x="7290820" y="4366054"/>
                </a:cubicBezTo>
                <a:cubicBezTo>
                  <a:pt x="7254515" y="4447740"/>
                  <a:pt x="7251813" y="4446249"/>
                  <a:pt x="7208442" y="4489622"/>
                </a:cubicBezTo>
                <a:cubicBezTo>
                  <a:pt x="7199761" y="4511323"/>
                  <a:pt x="7188318" y="4543237"/>
                  <a:pt x="7175490" y="4563762"/>
                </a:cubicBezTo>
                <a:cubicBezTo>
                  <a:pt x="7166161" y="4578688"/>
                  <a:pt x="7143015" y="4604000"/>
                  <a:pt x="7134301" y="4621427"/>
                </a:cubicBezTo>
                <a:cubicBezTo>
                  <a:pt x="7124353" y="4641323"/>
                  <a:pt x="7129260" y="4655116"/>
                  <a:pt x="7109588" y="4670854"/>
                </a:cubicBezTo>
                <a:cubicBezTo>
                  <a:pt x="7102807" y="4676279"/>
                  <a:pt x="7092641" y="4675209"/>
                  <a:pt x="7084874" y="4679092"/>
                </a:cubicBezTo>
                <a:cubicBezTo>
                  <a:pt x="7081401" y="4680829"/>
                  <a:pt x="7079382" y="4684584"/>
                  <a:pt x="7076636" y="468733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v-LV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0AEFAF5-D2D1-46E7-B519-C5452EAC1DB3}"/>
              </a:ext>
            </a:extLst>
          </p:cNvPr>
          <p:cNvSpPr txBox="1"/>
          <p:nvPr/>
        </p:nvSpPr>
        <p:spPr>
          <a:xfrm>
            <a:off x="11297607" y="1918296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v-LV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8D37FE4-525E-4FCF-B48C-3CB693E02263}"/>
              </a:ext>
            </a:extLst>
          </p:cNvPr>
          <p:cNvSpPr txBox="1"/>
          <p:nvPr/>
        </p:nvSpPr>
        <p:spPr>
          <a:xfrm>
            <a:off x="8992557" y="-190019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v-LV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AC047BF-8061-4CDD-BBCE-A36A25404314}"/>
              </a:ext>
            </a:extLst>
          </p:cNvPr>
          <p:cNvSpPr txBox="1"/>
          <p:nvPr/>
        </p:nvSpPr>
        <p:spPr>
          <a:xfrm>
            <a:off x="12481511" y="478993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v-LV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478DDF5-6482-4755-9C8A-396BFE669016}"/>
              </a:ext>
            </a:extLst>
          </p:cNvPr>
          <p:cNvSpPr txBox="1"/>
          <p:nvPr/>
        </p:nvSpPr>
        <p:spPr>
          <a:xfrm>
            <a:off x="12138203" y="3605590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v-LV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DF07DDC-555E-4D9F-951F-A111AF4A49BA}"/>
              </a:ext>
            </a:extLst>
          </p:cNvPr>
          <p:cNvSpPr txBox="1"/>
          <p:nvPr/>
        </p:nvSpPr>
        <p:spPr>
          <a:xfrm>
            <a:off x="9833153" y="1497275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v-LV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425CE43-ACEE-4718-B841-82415B0880A9}"/>
              </a:ext>
            </a:extLst>
          </p:cNvPr>
          <p:cNvSpPr txBox="1"/>
          <p:nvPr/>
        </p:nvSpPr>
        <p:spPr>
          <a:xfrm>
            <a:off x="10598350" y="3177789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v-LV" dirty="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D361551D-4651-4F02-82E0-5A4988B3E116}"/>
              </a:ext>
            </a:extLst>
          </p:cNvPr>
          <p:cNvSpPr/>
          <p:nvPr/>
        </p:nvSpPr>
        <p:spPr>
          <a:xfrm>
            <a:off x="6546161" y="2756992"/>
            <a:ext cx="2255983" cy="1933153"/>
          </a:xfrm>
          <a:custGeom>
            <a:avLst/>
            <a:gdLst>
              <a:gd name="connsiteX0" fmla="*/ 3443750 w 7603858"/>
              <a:gd name="connsiteY0" fmla="*/ 3196281 h 5684108"/>
              <a:gd name="connsiteX1" fmla="*/ 3402561 w 7603858"/>
              <a:gd name="connsiteY1" fmla="*/ 3220995 h 5684108"/>
              <a:gd name="connsiteX2" fmla="*/ 3369609 w 7603858"/>
              <a:gd name="connsiteY2" fmla="*/ 3229232 h 5684108"/>
              <a:gd name="connsiteX3" fmla="*/ 3344896 w 7603858"/>
              <a:gd name="connsiteY3" fmla="*/ 3237470 h 5684108"/>
              <a:gd name="connsiteX4" fmla="*/ 2990669 w 7603858"/>
              <a:gd name="connsiteY4" fmla="*/ 3229232 h 5684108"/>
              <a:gd name="connsiteX5" fmla="*/ 2965955 w 7603858"/>
              <a:gd name="connsiteY5" fmla="*/ 3220995 h 5684108"/>
              <a:gd name="connsiteX6" fmla="*/ 2941242 w 7603858"/>
              <a:gd name="connsiteY6" fmla="*/ 3196281 h 5684108"/>
              <a:gd name="connsiteX7" fmla="*/ 2916528 w 7603858"/>
              <a:gd name="connsiteY7" fmla="*/ 3179805 h 5684108"/>
              <a:gd name="connsiteX8" fmla="*/ 2900053 w 7603858"/>
              <a:gd name="connsiteY8" fmla="*/ 3155092 h 5684108"/>
              <a:gd name="connsiteX9" fmla="*/ 2858863 w 7603858"/>
              <a:gd name="connsiteY9" fmla="*/ 3113903 h 5684108"/>
              <a:gd name="connsiteX10" fmla="*/ 2834150 w 7603858"/>
              <a:gd name="connsiteY10" fmla="*/ 3048000 h 5684108"/>
              <a:gd name="connsiteX11" fmla="*/ 2817674 w 7603858"/>
              <a:gd name="connsiteY11" fmla="*/ 3023286 h 5684108"/>
              <a:gd name="connsiteX12" fmla="*/ 2809436 w 7603858"/>
              <a:gd name="connsiteY12" fmla="*/ 2982097 h 5684108"/>
              <a:gd name="connsiteX13" fmla="*/ 2801199 w 7603858"/>
              <a:gd name="connsiteY13" fmla="*/ 2957384 h 5684108"/>
              <a:gd name="connsiteX14" fmla="*/ 2809436 w 7603858"/>
              <a:gd name="connsiteY14" fmla="*/ 2751438 h 5684108"/>
              <a:gd name="connsiteX15" fmla="*/ 2817674 w 7603858"/>
              <a:gd name="connsiteY15" fmla="*/ 2685535 h 5684108"/>
              <a:gd name="connsiteX16" fmla="*/ 2850626 w 7603858"/>
              <a:gd name="connsiteY16" fmla="*/ 2627870 h 5684108"/>
              <a:gd name="connsiteX17" fmla="*/ 2883577 w 7603858"/>
              <a:gd name="connsiteY17" fmla="*/ 2578443 h 5684108"/>
              <a:gd name="connsiteX18" fmla="*/ 2933004 w 7603858"/>
              <a:gd name="connsiteY18" fmla="*/ 2512540 h 5684108"/>
              <a:gd name="connsiteX19" fmla="*/ 3015382 w 7603858"/>
              <a:gd name="connsiteY19" fmla="*/ 2454876 h 5684108"/>
              <a:gd name="connsiteX20" fmla="*/ 3048334 w 7603858"/>
              <a:gd name="connsiteY20" fmla="*/ 2421924 h 5684108"/>
              <a:gd name="connsiteX21" fmla="*/ 3114236 w 7603858"/>
              <a:gd name="connsiteY21" fmla="*/ 2388973 h 5684108"/>
              <a:gd name="connsiteX22" fmla="*/ 3147188 w 7603858"/>
              <a:gd name="connsiteY22" fmla="*/ 2372497 h 5684108"/>
              <a:gd name="connsiteX23" fmla="*/ 3221328 w 7603858"/>
              <a:gd name="connsiteY23" fmla="*/ 2339546 h 5684108"/>
              <a:gd name="connsiteX24" fmla="*/ 3311945 w 7603858"/>
              <a:gd name="connsiteY24" fmla="*/ 2331308 h 5684108"/>
              <a:gd name="connsiteX25" fmla="*/ 3361372 w 7603858"/>
              <a:gd name="connsiteY25" fmla="*/ 2323070 h 5684108"/>
              <a:gd name="connsiteX26" fmla="*/ 3501415 w 7603858"/>
              <a:gd name="connsiteY26" fmla="*/ 2306595 h 5684108"/>
              <a:gd name="connsiteX27" fmla="*/ 4292247 w 7603858"/>
              <a:gd name="connsiteY27" fmla="*/ 2306595 h 5684108"/>
              <a:gd name="connsiteX28" fmla="*/ 4349912 w 7603858"/>
              <a:gd name="connsiteY28" fmla="*/ 2339546 h 5684108"/>
              <a:gd name="connsiteX29" fmla="*/ 4382863 w 7603858"/>
              <a:gd name="connsiteY29" fmla="*/ 2347784 h 5684108"/>
              <a:gd name="connsiteX30" fmla="*/ 4440528 w 7603858"/>
              <a:gd name="connsiteY30" fmla="*/ 2397211 h 5684108"/>
              <a:gd name="connsiteX31" fmla="*/ 4481717 w 7603858"/>
              <a:gd name="connsiteY31" fmla="*/ 2438400 h 5684108"/>
              <a:gd name="connsiteX32" fmla="*/ 4506431 w 7603858"/>
              <a:gd name="connsiteY32" fmla="*/ 2487827 h 5684108"/>
              <a:gd name="connsiteX33" fmla="*/ 4531145 w 7603858"/>
              <a:gd name="connsiteY33" fmla="*/ 2537254 h 5684108"/>
              <a:gd name="connsiteX34" fmla="*/ 4572334 w 7603858"/>
              <a:gd name="connsiteY34" fmla="*/ 2611395 h 5684108"/>
              <a:gd name="connsiteX35" fmla="*/ 4588809 w 7603858"/>
              <a:gd name="connsiteY35" fmla="*/ 2636108 h 5684108"/>
              <a:gd name="connsiteX36" fmla="*/ 4597047 w 7603858"/>
              <a:gd name="connsiteY36" fmla="*/ 2660822 h 5684108"/>
              <a:gd name="connsiteX37" fmla="*/ 4629999 w 7603858"/>
              <a:gd name="connsiteY37" fmla="*/ 2710249 h 5684108"/>
              <a:gd name="connsiteX38" fmla="*/ 4646474 w 7603858"/>
              <a:gd name="connsiteY38" fmla="*/ 2767913 h 5684108"/>
              <a:gd name="connsiteX39" fmla="*/ 4654712 w 7603858"/>
              <a:gd name="connsiteY39" fmla="*/ 2825578 h 5684108"/>
              <a:gd name="connsiteX40" fmla="*/ 4646474 w 7603858"/>
              <a:gd name="connsiteY40" fmla="*/ 3089189 h 5684108"/>
              <a:gd name="connsiteX41" fmla="*/ 4629999 w 7603858"/>
              <a:gd name="connsiteY41" fmla="*/ 3138616 h 5684108"/>
              <a:gd name="connsiteX42" fmla="*/ 4621761 w 7603858"/>
              <a:gd name="connsiteY42" fmla="*/ 3179805 h 5684108"/>
              <a:gd name="connsiteX43" fmla="*/ 4588809 w 7603858"/>
              <a:gd name="connsiteY43" fmla="*/ 3270422 h 5684108"/>
              <a:gd name="connsiteX44" fmla="*/ 4555858 w 7603858"/>
              <a:gd name="connsiteY44" fmla="*/ 3352800 h 5684108"/>
              <a:gd name="connsiteX45" fmla="*/ 4539382 w 7603858"/>
              <a:gd name="connsiteY45" fmla="*/ 3393989 h 5684108"/>
              <a:gd name="connsiteX46" fmla="*/ 4531145 w 7603858"/>
              <a:gd name="connsiteY46" fmla="*/ 3418703 h 5684108"/>
              <a:gd name="connsiteX47" fmla="*/ 4514669 w 7603858"/>
              <a:gd name="connsiteY47" fmla="*/ 3451654 h 5684108"/>
              <a:gd name="connsiteX48" fmla="*/ 4506431 w 7603858"/>
              <a:gd name="connsiteY48" fmla="*/ 3476368 h 5684108"/>
              <a:gd name="connsiteX49" fmla="*/ 4473480 w 7603858"/>
              <a:gd name="connsiteY49" fmla="*/ 3525795 h 5684108"/>
              <a:gd name="connsiteX50" fmla="*/ 4448766 w 7603858"/>
              <a:gd name="connsiteY50" fmla="*/ 3575222 h 5684108"/>
              <a:gd name="connsiteX51" fmla="*/ 4440528 w 7603858"/>
              <a:gd name="connsiteY51" fmla="*/ 3599935 h 5684108"/>
              <a:gd name="connsiteX52" fmla="*/ 4424053 w 7603858"/>
              <a:gd name="connsiteY52" fmla="*/ 3624649 h 5684108"/>
              <a:gd name="connsiteX53" fmla="*/ 4415815 w 7603858"/>
              <a:gd name="connsiteY53" fmla="*/ 3649362 h 5684108"/>
              <a:gd name="connsiteX54" fmla="*/ 4399339 w 7603858"/>
              <a:gd name="connsiteY54" fmla="*/ 3682313 h 5684108"/>
              <a:gd name="connsiteX55" fmla="*/ 4341674 w 7603858"/>
              <a:gd name="connsiteY55" fmla="*/ 3764692 h 5684108"/>
              <a:gd name="connsiteX56" fmla="*/ 4333436 w 7603858"/>
              <a:gd name="connsiteY56" fmla="*/ 3805881 h 5684108"/>
              <a:gd name="connsiteX57" fmla="*/ 4292247 w 7603858"/>
              <a:gd name="connsiteY57" fmla="*/ 3830595 h 5684108"/>
              <a:gd name="connsiteX58" fmla="*/ 4209869 w 7603858"/>
              <a:gd name="connsiteY58" fmla="*/ 3880022 h 5684108"/>
              <a:gd name="connsiteX59" fmla="*/ 4086301 w 7603858"/>
              <a:gd name="connsiteY59" fmla="*/ 3912973 h 5684108"/>
              <a:gd name="connsiteX60" fmla="*/ 4045112 w 7603858"/>
              <a:gd name="connsiteY60" fmla="*/ 3921211 h 5684108"/>
              <a:gd name="connsiteX61" fmla="*/ 3995685 w 7603858"/>
              <a:gd name="connsiteY61" fmla="*/ 3937686 h 5684108"/>
              <a:gd name="connsiteX62" fmla="*/ 3880355 w 7603858"/>
              <a:gd name="connsiteY62" fmla="*/ 3945924 h 5684108"/>
              <a:gd name="connsiteX63" fmla="*/ 3839166 w 7603858"/>
              <a:gd name="connsiteY63" fmla="*/ 3954162 h 5684108"/>
              <a:gd name="connsiteX64" fmla="*/ 3435512 w 7603858"/>
              <a:gd name="connsiteY64" fmla="*/ 3954162 h 5684108"/>
              <a:gd name="connsiteX65" fmla="*/ 3402561 w 7603858"/>
              <a:gd name="connsiteY65" fmla="*/ 3945924 h 5684108"/>
              <a:gd name="connsiteX66" fmla="*/ 3320182 w 7603858"/>
              <a:gd name="connsiteY66" fmla="*/ 3912973 h 5684108"/>
              <a:gd name="connsiteX67" fmla="*/ 3114236 w 7603858"/>
              <a:gd name="connsiteY67" fmla="*/ 3880022 h 5684108"/>
              <a:gd name="connsiteX68" fmla="*/ 3081285 w 7603858"/>
              <a:gd name="connsiteY68" fmla="*/ 3871784 h 5684108"/>
              <a:gd name="connsiteX69" fmla="*/ 2990669 w 7603858"/>
              <a:gd name="connsiteY69" fmla="*/ 3863546 h 5684108"/>
              <a:gd name="connsiteX70" fmla="*/ 2908290 w 7603858"/>
              <a:gd name="connsiteY70" fmla="*/ 3847070 h 5684108"/>
              <a:gd name="connsiteX71" fmla="*/ 2611728 w 7603858"/>
              <a:gd name="connsiteY71" fmla="*/ 3789405 h 5684108"/>
              <a:gd name="connsiteX72" fmla="*/ 2504636 w 7603858"/>
              <a:gd name="connsiteY72" fmla="*/ 3748216 h 5684108"/>
              <a:gd name="connsiteX73" fmla="*/ 2479923 w 7603858"/>
              <a:gd name="connsiteY73" fmla="*/ 3723503 h 5684108"/>
              <a:gd name="connsiteX74" fmla="*/ 2455209 w 7603858"/>
              <a:gd name="connsiteY74" fmla="*/ 3707027 h 5684108"/>
              <a:gd name="connsiteX75" fmla="*/ 2397545 w 7603858"/>
              <a:gd name="connsiteY75" fmla="*/ 3657600 h 5684108"/>
              <a:gd name="connsiteX76" fmla="*/ 2356355 w 7603858"/>
              <a:gd name="connsiteY76" fmla="*/ 3599935 h 5684108"/>
              <a:gd name="connsiteX77" fmla="*/ 2339880 w 7603858"/>
              <a:gd name="connsiteY77" fmla="*/ 3575222 h 5684108"/>
              <a:gd name="connsiteX78" fmla="*/ 2257501 w 7603858"/>
              <a:gd name="connsiteY78" fmla="*/ 3451654 h 5684108"/>
              <a:gd name="connsiteX79" fmla="*/ 2191599 w 7603858"/>
              <a:gd name="connsiteY79" fmla="*/ 3328086 h 5684108"/>
              <a:gd name="connsiteX80" fmla="*/ 2166885 w 7603858"/>
              <a:gd name="connsiteY80" fmla="*/ 3270422 h 5684108"/>
              <a:gd name="connsiteX81" fmla="*/ 2158647 w 7603858"/>
              <a:gd name="connsiteY81" fmla="*/ 3237470 h 5684108"/>
              <a:gd name="connsiteX82" fmla="*/ 2142172 w 7603858"/>
              <a:gd name="connsiteY82" fmla="*/ 3204519 h 5684108"/>
              <a:gd name="connsiteX83" fmla="*/ 2125696 w 7603858"/>
              <a:gd name="connsiteY83" fmla="*/ 3146854 h 5684108"/>
              <a:gd name="connsiteX84" fmla="*/ 2100982 w 7603858"/>
              <a:gd name="connsiteY84" fmla="*/ 3089189 h 5684108"/>
              <a:gd name="connsiteX85" fmla="*/ 2092745 w 7603858"/>
              <a:gd name="connsiteY85" fmla="*/ 3039762 h 5684108"/>
              <a:gd name="connsiteX86" fmla="*/ 2068031 w 7603858"/>
              <a:gd name="connsiteY86" fmla="*/ 2957384 h 5684108"/>
              <a:gd name="connsiteX87" fmla="*/ 2051555 w 7603858"/>
              <a:gd name="connsiteY87" fmla="*/ 2924432 h 5684108"/>
              <a:gd name="connsiteX88" fmla="*/ 1993890 w 7603858"/>
              <a:gd name="connsiteY88" fmla="*/ 2866768 h 5684108"/>
              <a:gd name="connsiteX89" fmla="*/ 2043317 w 7603858"/>
              <a:gd name="connsiteY89" fmla="*/ 2619632 h 5684108"/>
              <a:gd name="connsiteX90" fmla="*/ 2043317 w 7603858"/>
              <a:gd name="connsiteY90" fmla="*/ 2619632 h 5684108"/>
              <a:gd name="connsiteX91" fmla="*/ 2059793 w 7603858"/>
              <a:gd name="connsiteY91" fmla="*/ 2553730 h 5684108"/>
              <a:gd name="connsiteX92" fmla="*/ 2076269 w 7603858"/>
              <a:gd name="connsiteY92" fmla="*/ 2520778 h 5684108"/>
              <a:gd name="connsiteX93" fmla="*/ 2100982 w 7603858"/>
              <a:gd name="connsiteY93" fmla="*/ 2421924 h 5684108"/>
              <a:gd name="connsiteX94" fmla="*/ 2117458 w 7603858"/>
              <a:gd name="connsiteY94" fmla="*/ 2388973 h 5684108"/>
              <a:gd name="connsiteX95" fmla="*/ 2150409 w 7603858"/>
              <a:gd name="connsiteY95" fmla="*/ 2323070 h 5684108"/>
              <a:gd name="connsiteX96" fmla="*/ 2158647 w 7603858"/>
              <a:gd name="connsiteY96" fmla="*/ 2281881 h 5684108"/>
              <a:gd name="connsiteX97" fmla="*/ 2166885 w 7603858"/>
              <a:gd name="connsiteY97" fmla="*/ 2248930 h 5684108"/>
              <a:gd name="connsiteX98" fmla="*/ 2175123 w 7603858"/>
              <a:gd name="connsiteY98" fmla="*/ 2199503 h 5684108"/>
              <a:gd name="connsiteX99" fmla="*/ 2191599 w 7603858"/>
              <a:gd name="connsiteY99" fmla="*/ 2141838 h 5684108"/>
              <a:gd name="connsiteX100" fmla="*/ 2199836 w 7603858"/>
              <a:gd name="connsiteY100" fmla="*/ 2100649 h 5684108"/>
              <a:gd name="connsiteX101" fmla="*/ 2232788 w 7603858"/>
              <a:gd name="connsiteY101" fmla="*/ 2001795 h 5684108"/>
              <a:gd name="connsiteX102" fmla="*/ 2241026 w 7603858"/>
              <a:gd name="connsiteY102" fmla="*/ 1977081 h 5684108"/>
              <a:gd name="connsiteX103" fmla="*/ 2257501 w 7603858"/>
              <a:gd name="connsiteY103" fmla="*/ 1919416 h 5684108"/>
              <a:gd name="connsiteX104" fmla="*/ 2290453 w 7603858"/>
              <a:gd name="connsiteY104" fmla="*/ 1845276 h 5684108"/>
              <a:gd name="connsiteX105" fmla="*/ 2306928 w 7603858"/>
              <a:gd name="connsiteY105" fmla="*/ 1779373 h 5684108"/>
              <a:gd name="connsiteX106" fmla="*/ 2315166 w 7603858"/>
              <a:gd name="connsiteY106" fmla="*/ 1754659 h 5684108"/>
              <a:gd name="connsiteX107" fmla="*/ 2339880 w 7603858"/>
              <a:gd name="connsiteY107" fmla="*/ 1721708 h 5684108"/>
              <a:gd name="connsiteX108" fmla="*/ 2381069 w 7603858"/>
              <a:gd name="connsiteY108" fmla="*/ 1647568 h 5684108"/>
              <a:gd name="connsiteX109" fmla="*/ 2446972 w 7603858"/>
              <a:gd name="connsiteY109" fmla="*/ 1573427 h 5684108"/>
              <a:gd name="connsiteX110" fmla="*/ 2463447 w 7603858"/>
              <a:gd name="connsiteY110" fmla="*/ 1548713 h 5684108"/>
              <a:gd name="connsiteX111" fmla="*/ 2578777 w 7603858"/>
              <a:gd name="connsiteY111" fmla="*/ 1458097 h 5684108"/>
              <a:gd name="connsiteX112" fmla="*/ 2842388 w 7603858"/>
              <a:gd name="connsiteY112" fmla="*/ 1433384 h 5684108"/>
              <a:gd name="connsiteX113" fmla="*/ 2941242 w 7603858"/>
              <a:gd name="connsiteY113" fmla="*/ 1425146 h 5684108"/>
              <a:gd name="connsiteX114" fmla="*/ 3056572 w 7603858"/>
              <a:gd name="connsiteY114" fmla="*/ 1408670 h 5684108"/>
              <a:gd name="connsiteX115" fmla="*/ 3394323 w 7603858"/>
              <a:gd name="connsiteY115" fmla="*/ 1400432 h 5684108"/>
              <a:gd name="connsiteX116" fmla="*/ 4176917 w 7603858"/>
              <a:gd name="connsiteY116" fmla="*/ 1408670 h 5684108"/>
              <a:gd name="connsiteX117" fmla="*/ 4308723 w 7603858"/>
              <a:gd name="connsiteY117" fmla="*/ 1441622 h 5684108"/>
              <a:gd name="connsiteX118" fmla="*/ 4399339 w 7603858"/>
              <a:gd name="connsiteY118" fmla="*/ 1474573 h 5684108"/>
              <a:gd name="connsiteX119" fmla="*/ 4522907 w 7603858"/>
              <a:gd name="connsiteY119" fmla="*/ 1524000 h 5684108"/>
              <a:gd name="connsiteX120" fmla="*/ 4597047 w 7603858"/>
              <a:gd name="connsiteY120" fmla="*/ 1548713 h 5684108"/>
              <a:gd name="connsiteX121" fmla="*/ 4704139 w 7603858"/>
              <a:gd name="connsiteY121" fmla="*/ 1598140 h 5684108"/>
              <a:gd name="connsiteX122" fmla="*/ 4745328 w 7603858"/>
              <a:gd name="connsiteY122" fmla="*/ 1639330 h 5684108"/>
              <a:gd name="connsiteX123" fmla="*/ 4794755 w 7603858"/>
              <a:gd name="connsiteY123" fmla="*/ 1688757 h 5684108"/>
              <a:gd name="connsiteX124" fmla="*/ 4819469 w 7603858"/>
              <a:gd name="connsiteY124" fmla="*/ 1713470 h 5684108"/>
              <a:gd name="connsiteX125" fmla="*/ 4852420 w 7603858"/>
              <a:gd name="connsiteY125" fmla="*/ 1746422 h 5684108"/>
              <a:gd name="connsiteX126" fmla="*/ 4860658 w 7603858"/>
              <a:gd name="connsiteY126" fmla="*/ 1787611 h 5684108"/>
              <a:gd name="connsiteX127" fmla="*/ 4885372 w 7603858"/>
              <a:gd name="connsiteY127" fmla="*/ 1812324 h 5684108"/>
              <a:gd name="connsiteX128" fmla="*/ 4901847 w 7603858"/>
              <a:gd name="connsiteY128" fmla="*/ 1837038 h 5684108"/>
              <a:gd name="connsiteX129" fmla="*/ 4951274 w 7603858"/>
              <a:gd name="connsiteY129" fmla="*/ 1878227 h 5684108"/>
              <a:gd name="connsiteX130" fmla="*/ 4984226 w 7603858"/>
              <a:gd name="connsiteY130" fmla="*/ 1902940 h 5684108"/>
              <a:gd name="connsiteX131" fmla="*/ 5041890 w 7603858"/>
              <a:gd name="connsiteY131" fmla="*/ 1968843 h 5684108"/>
              <a:gd name="connsiteX132" fmla="*/ 5116031 w 7603858"/>
              <a:gd name="connsiteY132" fmla="*/ 2034746 h 5684108"/>
              <a:gd name="connsiteX133" fmla="*/ 5181934 w 7603858"/>
              <a:gd name="connsiteY133" fmla="*/ 2100649 h 5684108"/>
              <a:gd name="connsiteX134" fmla="*/ 5223123 w 7603858"/>
              <a:gd name="connsiteY134" fmla="*/ 2141838 h 5684108"/>
              <a:gd name="connsiteX135" fmla="*/ 5256074 w 7603858"/>
              <a:gd name="connsiteY135" fmla="*/ 2191265 h 5684108"/>
              <a:gd name="connsiteX136" fmla="*/ 5280788 w 7603858"/>
              <a:gd name="connsiteY136" fmla="*/ 2224216 h 5684108"/>
              <a:gd name="connsiteX137" fmla="*/ 5354928 w 7603858"/>
              <a:gd name="connsiteY137" fmla="*/ 2372497 h 5684108"/>
              <a:gd name="connsiteX138" fmla="*/ 5379642 w 7603858"/>
              <a:gd name="connsiteY138" fmla="*/ 2413686 h 5684108"/>
              <a:gd name="connsiteX139" fmla="*/ 5412593 w 7603858"/>
              <a:gd name="connsiteY139" fmla="*/ 2586681 h 5684108"/>
              <a:gd name="connsiteX140" fmla="*/ 5437307 w 7603858"/>
              <a:gd name="connsiteY140" fmla="*/ 3146854 h 5684108"/>
              <a:gd name="connsiteX141" fmla="*/ 5429069 w 7603858"/>
              <a:gd name="connsiteY141" fmla="*/ 3624649 h 5684108"/>
              <a:gd name="connsiteX142" fmla="*/ 5420831 w 7603858"/>
              <a:gd name="connsiteY142" fmla="*/ 3665838 h 5684108"/>
              <a:gd name="connsiteX143" fmla="*/ 5371404 w 7603858"/>
              <a:gd name="connsiteY143" fmla="*/ 3756454 h 5684108"/>
              <a:gd name="connsiteX144" fmla="*/ 5346690 w 7603858"/>
              <a:gd name="connsiteY144" fmla="*/ 3814119 h 5684108"/>
              <a:gd name="connsiteX145" fmla="*/ 5297263 w 7603858"/>
              <a:gd name="connsiteY145" fmla="*/ 3863546 h 5684108"/>
              <a:gd name="connsiteX146" fmla="*/ 5256074 w 7603858"/>
              <a:gd name="connsiteY146" fmla="*/ 3929449 h 5684108"/>
              <a:gd name="connsiteX147" fmla="*/ 5214885 w 7603858"/>
              <a:gd name="connsiteY147" fmla="*/ 3978876 h 5684108"/>
              <a:gd name="connsiteX148" fmla="*/ 5198409 w 7603858"/>
              <a:gd name="connsiteY148" fmla="*/ 4011827 h 5684108"/>
              <a:gd name="connsiteX149" fmla="*/ 5165458 w 7603858"/>
              <a:gd name="connsiteY149" fmla="*/ 4053016 h 5684108"/>
              <a:gd name="connsiteX150" fmla="*/ 5132507 w 7603858"/>
              <a:gd name="connsiteY150" fmla="*/ 4102443 h 5684108"/>
              <a:gd name="connsiteX151" fmla="*/ 5066604 w 7603858"/>
              <a:gd name="connsiteY151" fmla="*/ 4193059 h 5684108"/>
              <a:gd name="connsiteX152" fmla="*/ 5000701 w 7603858"/>
              <a:gd name="connsiteY152" fmla="*/ 4250724 h 5684108"/>
              <a:gd name="connsiteX153" fmla="*/ 4910085 w 7603858"/>
              <a:gd name="connsiteY153" fmla="*/ 4324865 h 5684108"/>
              <a:gd name="connsiteX154" fmla="*/ 4794755 w 7603858"/>
              <a:gd name="connsiteY154" fmla="*/ 4374292 h 5684108"/>
              <a:gd name="connsiteX155" fmla="*/ 4638236 w 7603858"/>
              <a:gd name="connsiteY155" fmla="*/ 4440195 h 5684108"/>
              <a:gd name="connsiteX156" fmla="*/ 4613523 w 7603858"/>
              <a:gd name="connsiteY156" fmla="*/ 4448432 h 5684108"/>
              <a:gd name="connsiteX157" fmla="*/ 4564096 w 7603858"/>
              <a:gd name="connsiteY157" fmla="*/ 4473146 h 5684108"/>
              <a:gd name="connsiteX158" fmla="*/ 4498193 w 7603858"/>
              <a:gd name="connsiteY158" fmla="*/ 4481384 h 5684108"/>
              <a:gd name="connsiteX159" fmla="*/ 4300485 w 7603858"/>
              <a:gd name="connsiteY159" fmla="*/ 4506097 h 5684108"/>
              <a:gd name="connsiteX160" fmla="*/ 4234582 w 7603858"/>
              <a:gd name="connsiteY160" fmla="*/ 4514335 h 5684108"/>
              <a:gd name="connsiteX161" fmla="*/ 3921545 w 7603858"/>
              <a:gd name="connsiteY161" fmla="*/ 4563762 h 5684108"/>
              <a:gd name="connsiteX162" fmla="*/ 3740312 w 7603858"/>
              <a:gd name="connsiteY162" fmla="*/ 4596713 h 5684108"/>
              <a:gd name="connsiteX163" fmla="*/ 3542604 w 7603858"/>
              <a:gd name="connsiteY163" fmla="*/ 4646140 h 5684108"/>
              <a:gd name="connsiteX164" fmla="*/ 3270755 w 7603858"/>
              <a:gd name="connsiteY164" fmla="*/ 4679092 h 5684108"/>
              <a:gd name="connsiteX165" fmla="*/ 3180139 w 7603858"/>
              <a:gd name="connsiteY165" fmla="*/ 4712043 h 5684108"/>
              <a:gd name="connsiteX166" fmla="*/ 3048334 w 7603858"/>
              <a:gd name="connsiteY166" fmla="*/ 4728519 h 5684108"/>
              <a:gd name="connsiteX167" fmla="*/ 2875339 w 7603858"/>
              <a:gd name="connsiteY167" fmla="*/ 4744995 h 5684108"/>
              <a:gd name="connsiteX168" fmla="*/ 2414020 w 7603858"/>
              <a:gd name="connsiteY168" fmla="*/ 4728519 h 5684108"/>
              <a:gd name="connsiteX169" fmla="*/ 2348117 w 7603858"/>
              <a:gd name="connsiteY169" fmla="*/ 4703805 h 5684108"/>
              <a:gd name="connsiteX170" fmla="*/ 2216312 w 7603858"/>
              <a:gd name="connsiteY170" fmla="*/ 4670854 h 5684108"/>
              <a:gd name="connsiteX171" fmla="*/ 1993890 w 7603858"/>
              <a:gd name="connsiteY171" fmla="*/ 4604951 h 5684108"/>
              <a:gd name="connsiteX172" fmla="*/ 1722042 w 7603858"/>
              <a:gd name="connsiteY172" fmla="*/ 4448432 h 5684108"/>
              <a:gd name="connsiteX173" fmla="*/ 1540809 w 7603858"/>
              <a:gd name="connsiteY173" fmla="*/ 4308389 h 5684108"/>
              <a:gd name="connsiteX174" fmla="*/ 1376053 w 7603858"/>
              <a:gd name="connsiteY174" fmla="*/ 4118919 h 5684108"/>
              <a:gd name="connsiteX175" fmla="*/ 1244247 w 7603858"/>
              <a:gd name="connsiteY175" fmla="*/ 3912973 h 5684108"/>
              <a:gd name="connsiteX176" fmla="*/ 1211296 w 7603858"/>
              <a:gd name="connsiteY176" fmla="*/ 3847070 h 5684108"/>
              <a:gd name="connsiteX177" fmla="*/ 1161869 w 7603858"/>
              <a:gd name="connsiteY177" fmla="*/ 3599935 h 5684108"/>
              <a:gd name="connsiteX178" fmla="*/ 1087728 w 7603858"/>
              <a:gd name="connsiteY178" fmla="*/ 3352800 h 5684108"/>
              <a:gd name="connsiteX179" fmla="*/ 1063015 w 7603858"/>
              <a:gd name="connsiteY179" fmla="*/ 3138616 h 5684108"/>
              <a:gd name="connsiteX180" fmla="*/ 1054777 w 7603858"/>
              <a:gd name="connsiteY180" fmla="*/ 3015049 h 5684108"/>
              <a:gd name="connsiteX181" fmla="*/ 1063015 w 7603858"/>
              <a:gd name="connsiteY181" fmla="*/ 2117124 h 5684108"/>
              <a:gd name="connsiteX182" fmla="*/ 1071253 w 7603858"/>
              <a:gd name="connsiteY182" fmla="*/ 1993557 h 5684108"/>
              <a:gd name="connsiteX183" fmla="*/ 1161869 w 7603858"/>
              <a:gd name="connsiteY183" fmla="*/ 1721708 h 5684108"/>
              <a:gd name="connsiteX184" fmla="*/ 1227772 w 7603858"/>
              <a:gd name="connsiteY184" fmla="*/ 1565189 h 5684108"/>
              <a:gd name="connsiteX185" fmla="*/ 1343101 w 7603858"/>
              <a:gd name="connsiteY185" fmla="*/ 1408670 h 5684108"/>
              <a:gd name="connsiteX186" fmla="*/ 1499620 w 7603858"/>
              <a:gd name="connsiteY186" fmla="*/ 1235676 h 5684108"/>
              <a:gd name="connsiteX187" fmla="*/ 1598474 w 7603858"/>
              <a:gd name="connsiteY187" fmla="*/ 1128584 h 5684108"/>
              <a:gd name="connsiteX188" fmla="*/ 1754993 w 7603858"/>
              <a:gd name="connsiteY188" fmla="*/ 930876 h 5684108"/>
              <a:gd name="connsiteX189" fmla="*/ 1787945 w 7603858"/>
              <a:gd name="connsiteY189" fmla="*/ 881449 h 5684108"/>
              <a:gd name="connsiteX190" fmla="*/ 1853847 w 7603858"/>
              <a:gd name="connsiteY190" fmla="*/ 815546 h 5684108"/>
              <a:gd name="connsiteX191" fmla="*/ 2084507 w 7603858"/>
              <a:gd name="connsiteY191" fmla="*/ 667265 h 5684108"/>
              <a:gd name="connsiteX192" fmla="*/ 2306928 w 7603858"/>
              <a:gd name="connsiteY192" fmla="*/ 626076 h 5684108"/>
              <a:gd name="connsiteX193" fmla="*/ 2529350 w 7603858"/>
              <a:gd name="connsiteY193" fmla="*/ 576649 h 5684108"/>
              <a:gd name="connsiteX194" fmla="*/ 2578777 w 7603858"/>
              <a:gd name="connsiteY194" fmla="*/ 568411 h 5684108"/>
              <a:gd name="connsiteX195" fmla="*/ 2619966 w 7603858"/>
              <a:gd name="connsiteY195" fmla="*/ 560173 h 5684108"/>
              <a:gd name="connsiteX196" fmla="*/ 2784723 w 7603858"/>
              <a:gd name="connsiteY196" fmla="*/ 543697 h 5684108"/>
              <a:gd name="connsiteX197" fmla="*/ 2990669 w 7603858"/>
              <a:gd name="connsiteY197" fmla="*/ 486032 h 5684108"/>
              <a:gd name="connsiteX198" fmla="*/ 3303707 w 7603858"/>
              <a:gd name="connsiteY198" fmla="*/ 461319 h 5684108"/>
              <a:gd name="connsiteX199" fmla="*/ 3336658 w 7603858"/>
              <a:gd name="connsiteY199" fmla="*/ 453081 h 5684108"/>
              <a:gd name="connsiteX200" fmla="*/ 3435512 w 7603858"/>
              <a:gd name="connsiteY200" fmla="*/ 436605 h 5684108"/>
              <a:gd name="connsiteX201" fmla="*/ 3534366 w 7603858"/>
              <a:gd name="connsiteY201" fmla="*/ 428368 h 5684108"/>
              <a:gd name="connsiteX202" fmla="*/ 3690885 w 7603858"/>
              <a:gd name="connsiteY202" fmla="*/ 436605 h 5684108"/>
              <a:gd name="connsiteX203" fmla="*/ 3822690 w 7603858"/>
              <a:gd name="connsiteY203" fmla="*/ 461319 h 5684108"/>
              <a:gd name="connsiteX204" fmla="*/ 3979209 w 7603858"/>
              <a:gd name="connsiteY204" fmla="*/ 477795 h 5684108"/>
              <a:gd name="connsiteX205" fmla="*/ 4143966 w 7603858"/>
              <a:gd name="connsiteY205" fmla="*/ 518984 h 5684108"/>
              <a:gd name="connsiteX206" fmla="*/ 4193393 w 7603858"/>
              <a:gd name="connsiteY206" fmla="*/ 527222 h 5684108"/>
              <a:gd name="connsiteX207" fmla="*/ 4374626 w 7603858"/>
              <a:gd name="connsiteY207" fmla="*/ 593124 h 5684108"/>
              <a:gd name="connsiteX208" fmla="*/ 4440528 w 7603858"/>
              <a:gd name="connsiteY208" fmla="*/ 609600 h 5684108"/>
              <a:gd name="connsiteX209" fmla="*/ 4588809 w 7603858"/>
              <a:gd name="connsiteY209" fmla="*/ 650789 h 5684108"/>
              <a:gd name="connsiteX210" fmla="*/ 4638236 w 7603858"/>
              <a:gd name="connsiteY210" fmla="*/ 667265 h 5684108"/>
              <a:gd name="connsiteX211" fmla="*/ 4770042 w 7603858"/>
              <a:gd name="connsiteY211" fmla="*/ 733168 h 5684108"/>
              <a:gd name="connsiteX212" fmla="*/ 4794755 w 7603858"/>
              <a:gd name="connsiteY212" fmla="*/ 774357 h 5684108"/>
              <a:gd name="connsiteX213" fmla="*/ 4885372 w 7603858"/>
              <a:gd name="connsiteY213" fmla="*/ 807308 h 5684108"/>
              <a:gd name="connsiteX214" fmla="*/ 4901847 w 7603858"/>
              <a:gd name="connsiteY214" fmla="*/ 832022 h 5684108"/>
              <a:gd name="connsiteX215" fmla="*/ 4934799 w 7603858"/>
              <a:gd name="connsiteY215" fmla="*/ 840259 h 5684108"/>
              <a:gd name="connsiteX216" fmla="*/ 4992463 w 7603858"/>
              <a:gd name="connsiteY216" fmla="*/ 856735 h 5684108"/>
              <a:gd name="connsiteX217" fmla="*/ 5008939 w 7603858"/>
              <a:gd name="connsiteY217" fmla="*/ 881449 h 5684108"/>
              <a:gd name="connsiteX218" fmla="*/ 5033653 w 7603858"/>
              <a:gd name="connsiteY218" fmla="*/ 889686 h 5684108"/>
              <a:gd name="connsiteX219" fmla="*/ 5066604 w 7603858"/>
              <a:gd name="connsiteY219" fmla="*/ 906162 h 5684108"/>
              <a:gd name="connsiteX220" fmla="*/ 5091317 w 7603858"/>
              <a:gd name="connsiteY220" fmla="*/ 914400 h 5684108"/>
              <a:gd name="connsiteX221" fmla="*/ 5214885 w 7603858"/>
              <a:gd name="connsiteY221" fmla="*/ 972065 h 5684108"/>
              <a:gd name="connsiteX222" fmla="*/ 5280788 w 7603858"/>
              <a:gd name="connsiteY222" fmla="*/ 1029730 h 5684108"/>
              <a:gd name="connsiteX223" fmla="*/ 5363166 w 7603858"/>
              <a:gd name="connsiteY223" fmla="*/ 1087395 h 5684108"/>
              <a:gd name="connsiteX224" fmla="*/ 5412593 w 7603858"/>
              <a:gd name="connsiteY224" fmla="*/ 1136822 h 5684108"/>
              <a:gd name="connsiteX225" fmla="*/ 5511447 w 7603858"/>
              <a:gd name="connsiteY225" fmla="*/ 1210962 h 5684108"/>
              <a:gd name="connsiteX226" fmla="*/ 5585588 w 7603858"/>
              <a:gd name="connsiteY226" fmla="*/ 1301578 h 5684108"/>
              <a:gd name="connsiteX227" fmla="*/ 5626777 w 7603858"/>
              <a:gd name="connsiteY227" fmla="*/ 1342768 h 5684108"/>
              <a:gd name="connsiteX228" fmla="*/ 5684442 w 7603858"/>
              <a:gd name="connsiteY228" fmla="*/ 1416908 h 5684108"/>
              <a:gd name="connsiteX229" fmla="*/ 5717393 w 7603858"/>
              <a:gd name="connsiteY229" fmla="*/ 1466335 h 5684108"/>
              <a:gd name="connsiteX230" fmla="*/ 5808009 w 7603858"/>
              <a:gd name="connsiteY230" fmla="*/ 1548713 h 5684108"/>
              <a:gd name="connsiteX231" fmla="*/ 5882150 w 7603858"/>
              <a:gd name="connsiteY231" fmla="*/ 1631092 h 5684108"/>
              <a:gd name="connsiteX232" fmla="*/ 5906863 w 7603858"/>
              <a:gd name="connsiteY232" fmla="*/ 1647568 h 5684108"/>
              <a:gd name="connsiteX233" fmla="*/ 5997480 w 7603858"/>
              <a:gd name="connsiteY233" fmla="*/ 1754659 h 5684108"/>
              <a:gd name="connsiteX234" fmla="*/ 6063382 w 7603858"/>
              <a:gd name="connsiteY234" fmla="*/ 1828800 h 5684108"/>
              <a:gd name="connsiteX235" fmla="*/ 6088096 w 7603858"/>
              <a:gd name="connsiteY235" fmla="*/ 1845276 h 5684108"/>
              <a:gd name="connsiteX236" fmla="*/ 6121047 w 7603858"/>
              <a:gd name="connsiteY236" fmla="*/ 1886465 h 5684108"/>
              <a:gd name="connsiteX237" fmla="*/ 6145761 w 7603858"/>
              <a:gd name="connsiteY237" fmla="*/ 1911178 h 5684108"/>
              <a:gd name="connsiteX238" fmla="*/ 6170474 w 7603858"/>
              <a:gd name="connsiteY238" fmla="*/ 1968843 h 5684108"/>
              <a:gd name="connsiteX239" fmla="*/ 6186950 w 7603858"/>
              <a:gd name="connsiteY239" fmla="*/ 1993557 h 5684108"/>
              <a:gd name="connsiteX240" fmla="*/ 6236377 w 7603858"/>
              <a:gd name="connsiteY240" fmla="*/ 2075935 h 5684108"/>
              <a:gd name="connsiteX241" fmla="*/ 6302280 w 7603858"/>
              <a:gd name="connsiteY241" fmla="*/ 2199503 h 5684108"/>
              <a:gd name="connsiteX242" fmla="*/ 6310517 w 7603858"/>
              <a:gd name="connsiteY242" fmla="*/ 2232454 h 5684108"/>
              <a:gd name="connsiteX243" fmla="*/ 6318755 w 7603858"/>
              <a:gd name="connsiteY243" fmla="*/ 2257168 h 5684108"/>
              <a:gd name="connsiteX244" fmla="*/ 6368182 w 7603858"/>
              <a:gd name="connsiteY244" fmla="*/ 2339546 h 5684108"/>
              <a:gd name="connsiteX245" fmla="*/ 6376420 w 7603858"/>
              <a:gd name="connsiteY245" fmla="*/ 2372497 h 5684108"/>
              <a:gd name="connsiteX246" fmla="*/ 6384658 w 7603858"/>
              <a:gd name="connsiteY246" fmla="*/ 2397211 h 5684108"/>
              <a:gd name="connsiteX247" fmla="*/ 6409372 w 7603858"/>
              <a:gd name="connsiteY247" fmla="*/ 2520778 h 5684108"/>
              <a:gd name="connsiteX248" fmla="*/ 6434085 w 7603858"/>
              <a:gd name="connsiteY248" fmla="*/ 2710249 h 5684108"/>
              <a:gd name="connsiteX249" fmla="*/ 6450561 w 7603858"/>
              <a:gd name="connsiteY249" fmla="*/ 2842054 h 5684108"/>
              <a:gd name="connsiteX250" fmla="*/ 6442323 w 7603858"/>
              <a:gd name="connsiteY250" fmla="*/ 3056238 h 5684108"/>
              <a:gd name="connsiteX251" fmla="*/ 6434085 w 7603858"/>
              <a:gd name="connsiteY251" fmla="*/ 3089189 h 5684108"/>
              <a:gd name="connsiteX252" fmla="*/ 6401134 w 7603858"/>
              <a:gd name="connsiteY252" fmla="*/ 3245708 h 5684108"/>
              <a:gd name="connsiteX253" fmla="*/ 6392896 w 7603858"/>
              <a:gd name="connsiteY253" fmla="*/ 3270422 h 5684108"/>
              <a:gd name="connsiteX254" fmla="*/ 6318755 w 7603858"/>
              <a:gd name="connsiteY254" fmla="*/ 3435178 h 5684108"/>
              <a:gd name="connsiteX255" fmla="*/ 6302280 w 7603858"/>
              <a:gd name="connsiteY255" fmla="*/ 3492843 h 5684108"/>
              <a:gd name="connsiteX256" fmla="*/ 6285804 w 7603858"/>
              <a:gd name="connsiteY256" fmla="*/ 3517557 h 5684108"/>
              <a:gd name="connsiteX257" fmla="*/ 6277566 w 7603858"/>
              <a:gd name="connsiteY257" fmla="*/ 3550508 h 5684108"/>
              <a:gd name="connsiteX258" fmla="*/ 6219901 w 7603858"/>
              <a:gd name="connsiteY258" fmla="*/ 3682313 h 5684108"/>
              <a:gd name="connsiteX259" fmla="*/ 6203426 w 7603858"/>
              <a:gd name="connsiteY259" fmla="*/ 3723503 h 5684108"/>
              <a:gd name="connsiteX260" fmla="*/ 6170474 w 7603858"/>
              <a:gd name="connsiteY260" fmla="*/ 3772930 h 5684108"/>
              <a:gd name="connsiteX261" fmla="*/ 6153999 w 7603858"/>
              <a:gd name="connsiteY261" fmla="*/ 3797643 h 5684108"/>
              <a:gd name="connsiteX262" fmla="*/ 6137523 w 7603858"/>
              <a:gd name="connsiteY262" fmla="*/ 3830595 h 5684108"/>
              <a:gd name="connsiteX263" fmla="*/ 6104572 w 7603858"/>
              <a:gd name="connsiteY263" fmla="*/ 3904735 h 5684108"/>
              <a:gd name="connsiteX264" fmla="*/ 6088096 w 7603858"/>
              <a:gd name="connsiteY264" fmla="*/ 3929449 h 5684108"/>
              <a:gd name="connsiteX265" fmla="*/ 6030431 w 7603858"/>
              <a:gd name="connsiteY265" fmla="*/ 4028303 h 5684108"/>
              <a:gd name="connsiteX266" fmla="*/ 5849199 w 7603858"/>
              <a:gd name="connsiteY266" fmla="*/ 4267200 h 5684108"/>
              <a:gd name="connsiteX267" fmla="*/ 5758582 w 7603858"/>
              <a:gd name="connsiteY267" fmla="*/ 4415481 h 5684108"/>
              <a:gd name="connsiteX268" fmla="*/ 5742107 w 7603858"/>
              <a:gd name="connsiteY268" fmla="*/ 4440195 h 5684108"/>
              <a:gd name="connsiteX269" fmla="*/ 5725631 w 7603858"/>
              <a:gd name="connsiteY269" fmla="*/ 4473146 h 5684108"/>
              <a:gd name="connsiteX270" fmla="*/ 5684442 w 7603858"/>
              <a:gd name="connsiteY270" fmla="*/ 4539049 h 5684108"/>
              <a:gd name="connsiteX271" fmla="*/ 5643253 w 7603858"/>
              <a:gd name="connsiteY271" fmla="*/ 4604951 h 5684108"/>
              <a:gd name="connsiteX272" fmla="*/ 5635015 w 7603858"/>
              <a:gd name="connsiteY272" fmla="*/ 4637903 h 5684108"/>
              <a:gd name="connsiteX273" fmla="*/ 5569112 w 7603858"/>
              <a:gd name="connsiteY273" fmla="*/ 4744995 h 5684108"/>
              <a:gd name="connsiteX274" fmla="*/ 5560874 w 7603858"/>
              <a:gd name="connsiteY274" fmla="*/ 4769708 h 5684108"/>
              <a:gd name="connsiteX275" fmla="*/ 5536161 w 7603858"/>
              <a:gd name="connsiteY275" fmla="*/ 4810897 h 5684108"/>
              <a:gd name="connsiteX276" fmla="*/ 5519685 w 7603858"/>
              <a:gd name="connsiteY276" fmla="*/ 4835611 h 5684108"/>
              <a:gd name="connsiteX277" fmla="*/ 5478496 w 7603858"/>
              <a:gd name="connsiteY277" fmla="*/ 4868562 h 5684108"/>
              <a:gd name="connsiteX278" fmla="*/ 5453782 w 7603858"/>
              <a:gd name="connsiteY278" fmla="*/ 4901513 h 5684108"/>
              <a:gd name="connsiteX279" fmla="*/ 5346690 w 7603858"/>
              <a:gd name="connsiteY279" fmla="*/ 4992130 h 5684108"/>
              <a:gd name="connsiteX280" fmla="*/ 5289026 w 7603858"/>
              <a:gd name="connsiteY280" fmla="*/ 5041557 h 5684108"/>
              <a:gd name="connsiteX281" fmla="*/ 5256074 w 7603858"/>
              <a:gd name="connsiteY281" fmla="*/ 5066270 h 5684108"/>
              <a:gd name="connsiteX282" fmla="*/ 5008939 w 7603858"/>
              <a:gd name="connsiteY282" fmla="*/ 5214551 h 5684108"/>
              <a:gd name="connsiteX283" fmla="*/ 4959512 w 7603858"/>
              <a:gd name="connsiteY283" fmla="*/ 5239265 h 5684108"/>
              <a:gd name="connsiteX284" fmla="*/ 4877134 w 7603858"/>
              <a:gd name="connsiteY284" fmla="*/ 5263978 h 5684108"/>
              <a:gd name="connsiteX285" fmla="*/ 4852420 w 7603858"/>
              <a:gd name="connsiteY285" fmla="*/ 5280454 h 5684108"/>
              <a:gd name="connsiteX286" fmla="*/ 4770042 w 7603858"/>
              <a:gd name="connsiteY286" fmla="*/ 5313405 h 5684108"/>
              <a:gd name="connsiteX287" fmla="*/ 4745328 w 7603858"/>
              <a:gd name="connsiteY287" fmla="*/ 5321643 h 5684108"/>
              <a:gd name="connsiteX288" fmla="*/ 4654712 w 7603858"/>
              <a:gd name="connsiteY288" fmla="*/ 5362832 h 5684108"/>
              <a:gd name="connsiteX289" fmla="*/ 4498193 w 7603858"/>
              <a:gd name="connsiteY289" fmla="*/ 5404022 h 5684108"/>
              <a:gd name="connsiteX290" fmla="*/ 4473480 w 7603858"/>
              <a:gd name="connsiteY290" fmla="*/ 5412259 h 5684108"/>
              <a:gd name="connsiteX291" fmla="*/ 4432290 w 7603858"/>
              <a:gd name="connsiteY291" fmla="*/ 5428735 h 5684108"/>
              <a:gd name="connsiteX292" fmla="*/ 4185155 w 7603858"/>
              <a:gd name="connsiteY292" fmla="*/ 5469924 h 5684108"/>
              <a:gd name="connsiteX293" fmla="*/ 4028636 w 7603858"/>
              <a:gd name="connsiteY293" fmla="*/ 5552303 h 5684108"/>
              <a:gd name="connsiteX294" fmla="*/ 4003923 w 7603858"/>
              <a:gd name="connsiteY294" fmla="*/ 5560540 h 5684108"/>
              <a:gd name="connsiteX295" fmla="*/ 3888593 w 7603858"/>
              <a:gd name="connsiteY295" fmla="*/ 5577016 h 5684108"/>
              <a:gd name="connsiteX296" fmla="*/ 3839166 w 7603858"/>
              <a:gd name="connsiteY296" fmla="*/ 5585254 h 5684108"/>
              <a:gd name="connsiteX297" fmla="*/ 3806215 w 7603858"/>
              <a:gd name="connsiteY297" fmla="*/ 5593492 h 5684108"/>
              <a:gd name="connsiteX298" fmla="*/ 3666172 w 7603858"/>
              <a:gd name="connsiteY298" fmla="*/ 5618205 h 5684108"/>
              <a:gd name="connsiteX299" fmla="*/ 3641458 w 7603858"/>
              <a:gd name="connsiteY299" fmla="*/ 5626443 h 5684108"/>
              <a:gd name="connsiteX300" fmla="*/ 3542604 w 7603858"/>
              <a:gd name="connsiteY300" fmla="*/ 5651157 h 5684108"/>
              <a:gd name="connsiteX301" fmla="*/ 3336658 w 7603858"/>
              <a:gd name="connsiteY301" fmla="*/ 5684108 h 5684108"/>
              <a:gd name="connsiteX302" fmla="*/ 2537588 w 7603858"/>
              <a:gd name="connsiteY302" fmla="*/ 5675870 h 5684108"/>
              <a:gd name="connsiteX303" fmla="*/ 2455209 w 7603858"/>
              <a:gd name="connsiteY303" fmla="*/ 5659395 h 5684108"/>
              <a:gd name="connsiteX304" fmla="*/ 2339880 w 7603858"/>
              <a:gd name="connsiteY304" fmla="*/ 5642919 h 5684108"/>
              <a:gd name="connsiteX305" fmla="*/ 2199836 w 7603858"/>
              <a:gd name="connsiteY305" fmla="*/ 5626443 h 5684108"/>
              <a:gd name="connsiteX306" fmla="*/ 2158647 w 7603858"/>
              <a:gd name="connsiteY306" fmla="*/ 5618205 h 5684108"/>
              <a:gd name="connsiteX307" fmla="*/ 2109220 w 7603858"/>
              <a:gd name="connsiteY307" fmla="*/ 5609968 h 5684108"/>
              <a:gd name="connsiteX308" fmla="*/ 1960939 w 7603858"/>
              <a:gd name="connsiteY308" fmla="*/ 5568778 h 5684108"/>
              <a:gd name="connsiteX309" fmla="*/ 1936226 w 7603858"/>
              <a:gd name="connsiteY309" fmla="*/ 5560540 h 5684108"/>
              <a:gd name="connsiteX310" fmla="*/ 1870323 w 7603858"/>
              <a:gd name="connsiteY310" fmla="*/ 5535827 h 5684108"/>
              <a:gd name="connsiteX311" fmla="*/ 1837372 w 7603858"/>
              <a:gd name="connsiteY311" fmla="*/ 5527589 h 5684108"/>
              <a:gd name="connsiteX312" fmla="*/ 1812658 w 7603858"/>
              <a:gd name="connsiteY312" fmla="*/ 5519351 h 5684108"/>
              <a:gd name="connsiteX313" fmla="*/ 1722042 w 7603858"/>
              <a:gd name="connsiteY313" fmla="*/ 5494638 h 5684108"/>
              <a:gd name="connsiteX314" fmla="*/ 1573761 w 7603858"/>
              <a:gd name="connsiteY314" fmla="*/ 5445211 h 5684108"/>
              <a:gd name="connsiteX315" fmla="*/ 1549047 w 7603858"/>
              <a:gd name="connsiteY315" fmla="*/ 5436973 h 5684108"/>
              <a:gd name="connsiteX316" fmla="*/ 1516096 w 7603858"/>
              <a:gd name="connsiteY316" fmla="*/ 5428735 h 5684108"/>
              <a:gd name="connsiteX317" fmla="*/ 1301912 w 7603858"/>
              <a:gd name="connsiteY317" fmla="*/ 5371070 h 5684108"/>
              <a:gd name="connsiteX318" fmla="*/ 1194820 w 7603858"/>
              <a:gd name="connsiteY318" fmla="*/ 5329881 h 5684108"/>
              <a:gd name="connsiteX319" fmla="*/ 1145393 w 7603858"/>
              <a:gd name="connsiteY319" fmla="*/ 5313405 h 5684108"/>
              <a:gd name="connsiteX320" fmla="*/ 1079490 w 7603858"/>
              <a:gd name="connsiteY320" fmla="*/ 5288692 h 5684108"/>
              <a:gd name="connsiteX321" fmla="*/ 1046539 w 7603858"/>
              <a:gd name="connsiteY321" fmla="*/ 5280454 h 5684108"/>
              <a:gd name="connsiteX322" fmla="*/ 1013588 w 7603858"/>
              <a:gd name="connsiteY322" fmla="*/ 5263978 h 5684108"/>
              <a:gd name="connsiteX323" fmla="*/ 857069 w 7603858"/>
              <a:gd name="connsiteY323" fmla="*/ 5214551 h 5684108"/>
              <a:gd name="connsiteX324" fmla="*/ 799404 w 7603858"/>
              <a:gd name="connsiteY324" fmla="*/ 5198076 h 5684108"/>
              <a:gd name="connsiteX325" fmla="*/ 708788 w 7603858"/>
              <a:gd name="connsiteY325" fmla="*/ 5140411 h 5684108"/>
              <a:gd name="connsiteX326" fmla="*/ 593458 w 7603858"/>
              <a:gd name="connsiteY326" fmla="*/ 5074508 h 5684108"/>
              <a:gd name="connsiteX327" fmla="*/ 486366 w 7603858"/>
              <a:gd name="connsiteY327" fmla="*/ 5000368 h 5684108"/>
              <a:gd name="connsiteX328" fmla="*/ 453415 w 7603858"/>
              <a:gd name="connsiteY328" fmla="*/ 4967416 h 5684108"/>
              <a:gd name="connsiteX329" fmla="*/ 387512 w 7603858"/>
              <a:gd name="connsiteY329" fmla="*/ 4917989 h 5684108"/>
              <a:gd name="connsiteX330" fmla="*/ 338085 w 7603858"/>
              <a:gd name="connsiteY330" fmla="*/ 4860324 h 5684108"/>
              <a:gd name="connsiteX331" fmla="*/ 296896 w 7603858"/>
              <a:gd name="connsiteY331" fmla="*/ 4769708 h 5684108"/>
              <a:gd name="connsiteX332" fmla="*/ 280420 w 7603858"/>
              <a:gd name="connsiteY332" fmla="*/ 4736757 h 5684108"/>
              <a:gd name="connsiteX333" fmla="*/ 230993 w 7603858"/>
              <a:gd name="connsiteY333" fmla="*/ 4530811 h 5684108"/>
              <a:gd name="connsiteX334" fmla="*/ 222755 w 7603858"/>
              <a:gd name="connsiteY334" fmla="*/ 4448432 h 5684108"/>
              <a:gd name="connsiteX335" fmla="*/ 206280 w 7603858"/>
              <a:gd name="connsiteY335" fmla="*/ 4250724 h 5684108"/>
              <a:gd name="connsiteX336" fmla="*/ 198042 w 7603858"/>
              <a:gd name="connsiteY336" fmla="*/ 4201297 h 5684108"/>
              <a:gd name="connsiteX337" fmla="*/ 189804 w 7603858"/>
              <a:gd name="connsiteY337" fmla="*/ 4143632 h 5684108"/>
              <a:gd name="connsiteX338" fmla="*/ 165090 w 7603858"/>
              <a:gd name="connsiteY338" fmla="*/ 4044778 h 5684108"/>
              <a:gd name="connsiteX339" fmla="*/ 156853 w 7603858"/>
              <a:gd name="connsiteY339" fmla="*/ 4011827 h 5684108"/>
              <a:gd name="connsiteX340" fmla="*/ 148615 w 7603858"/>
              <a:gd name="connsiteY340" fmla="*/ 3987113 h 5684108"/>
              <a:gd name="connsiteX341" fmla="*/ 115663 w 7603858"/>
              <a:gd name="connsiteY341" fmla="*/ 3830595 h 5684108"/>
              <a:gd name="connsiteX342" fmla="*/ 90950 w 7603858"/>
              <a:gd name="connsiteY342" fmla="*/ 3682313 h 5684108"/>
              <a:gd name="connsiteX343" fmla="*/ 57999 w 7603858"/>
              <a:gd name="connsiteY343" fmla="*/ 3393989 h 5684108"/>
              <a:gd name="connsiteX344" fmla="*/ 41523 w 7603858"/>
              <a:gd name="connsiteY344" fmla="*/ 3286897 h 5684108"/>
              <a:gd name="connsiteX345" fmla="*/ 33285 w 7603858"/>
              <a:gd name="connsiteY345" fmla="*/ 3245708 h 5684108"/>
              <a:gd name="connsiteX346" fmla="*/ 16809 w 7603858"/>
              <a:gd name="connsiteY346" fmla="*/ 3064476 h 5684108"/>
              <a:gd name="connsiteX347" fmla="*/ 334 w 7603858"/>
              <a:gd name="connsiteY347" fmla="*/ 2957384 h 5684108"/>
              <a:gd name="connsiteX348" fmla="*/ 25047 w 7603858"/>
              <a:gd name="connsiteY348" fmla="*/ 2479589 h 5684108"/>
              <a:gd name="connsiteX349" fmla="*/ 16809 w 7603858"/>
              <a:gd name="connsiteY349" fmla="*/ 2438400 h 5684108"/>
              <a:gd name="connsiteX350" fmla="*/ 334 w 7603858"/>
              <a:gd name="connsiteY350" fmla="*/ 2397211 h 5684108"/>
              <a:gd name="connsiteX351" fmla="*/ 16809 w 7603858"/>
              <a:gd name="connsiteY351" fmla="*/ 2298357 h 5684108"/>
              <a:gd name="connsiteX352" fmla="*/ 33285 w 7603858"/>
              <a:gd name="connsiteY352" fmla="*/ 2273643 h 5684108"/>
              <a:gd name="connsiteX353" fmla="*/ 57999 w 7603858"/>
              <a:gd name="connsiteY353" fmla="*/ 2232454 h 5684108"/>
              <a:gd name="connsiteX354" fmla="*/ 74474 w 7603858"/>
              <a:gd name="connsiteY354" fmla="*/ 2166551 h 5684108"/>
              <a:gd name="connsiteX355" fmla="*/ 107426 w 7603858"/>
              <a:gd name="connsiteY355" fmla="*/ 2059459 h 5684108"/>
              <a:gd name="connsiteX356" fmla="*/ 115663 w 7603858"/>
              <a:gd name="connsiteY356" fmla="*/ 2034746 h 5684108"/>
              <a:gd name="connsiteX357" fmla="*/ 132139 w 7603858"/>
              <a:gd name="connsiteY357" fmla="*/ 1960605 h 5684108"/>
              <a:gd name="connsiteX358" fmla="*/ 140377 w 7603858"/>
              <a:gd name="connsiteY358" fmla="*/ 1911178 h 5684108"/>
              <a:gd name="connsiteX359" fmla="*/ 181566 w 7603858"/>
              <a:gd name="connsiteY359" fmla="*/ 1837038 h 5684108"/>
              <a:gd name="connsiteX360" fmla="*/ 214517 w 7603858"/>
              <a:gd name="connsiteY360" fmla="*/ 1754659 h 5684108"/>
              <a:gd name="connsiteX361" fmla="*/ 230993 w 7603858"/>
              <a:gd name="connsiteY361" fmla="*/ 1713470 h 5684108"/>
              <a:gd name="connsiteX362" fmla="*/ 239231 w 7603858"/>
              <a:gd name="connsiteY362" fmla="*/ 1688757 h 5684108"/>
              <a:gd name="connsiteX363" fmla="*/ 280420 w 7603858"/>
              <a:gd name="connsiteY363" fmla="*/ 1639330 h 5684108"/>
              <a:gd name="connsiteX364" fmla="*/ 346323 w 7603858"/>
              <a:gd name="connsiteY364" fmla="*/ 1532238 h 5684108"/>
              <a:gd name="connsiteX365" fmla="*/ 395750 w 7603858"/>
              <a:gd name="connsiteY365" fmla="*/ 1449859 h 5684108"/>
              <a:gd name="connsiteX366" fmla="*/ 420463 w 7603858"/>
              <a:gd name="connsiteY366" fmla="*/ 1425146 h 5684108"/>
              <a:gd name="connsiteX367" fmla="*/ 519317 w 7603858"/>
              <a:gd name="connsiteY367" fmla="*/ 1252151 h 5684108"/>
              <a:gd name="connsiteX368" fmla="*/ 544031 w 7603858"/>
              <a:gd name="connsiteY368" fmla="*/ 1219200 h 5684108"/>
              <a:gd name="connsiteX369" fmla="*/ 560507 w 7603858"/>
              <a:gd name="connsiteY369" fmla="*/ 1194486 h 5684108"/>
              <a:gd name="connsiteX370" fmla="*/ 593458 w 7603858"/>
              <a:gd name="connsiteY370" fmla="*/ 1136822 h 5684108"/>
              <a:gd name="connsiteX371" fmla="*/ 659361 w 7603858"/>
              <a:gd name="connsiteY371" fmla="*/ 1054443 h 5684108"/>
              <a:gd name="connsiteX372" fmla="*/ 708788 w 7603858"/>
              <a:gd name="connsiteY372" fmla="*/ 980303 h 5684108"/>
              <a:gd name="connsiteX373" fmla="*/ 749977 w 7603858"/>
              <a:gd name="connsiteY373" fmla="*/ 939113 h 5684108"/>
              <a:gd name="connsiteX374" fmla="*/ 824117 w 7603858"/>
              <a:gd name="connsiteY374" fmla="*/ 848497 h 5684108"/>
              <a:gd name="connsiteX375" fmla="*/ 857069 w 7603858"/>
              <a:gd name="connsiteY375" fmla="*/ 832022 h 5684108"/>
              <a:gd name="connsiteX376" fmla="*/ 972399 w 7603858"/>
              <a:gd name="connsiteY376" fmla="*/ 741405 h 5684108"/>
              <a:gd name="connsiteX377" fmla="*/ 1030063 w 7603858"/>
              <a:gd name="connsiteY377" fmla="*/ 700216 h 5684108"/>
              <a:gd name="connsiteX378" fmla="*/ 1112442 w 7603858"/>
              <a:gd name="connsiteY378" fmla="*/ 659027 h 5684108"/>
              <a:gd name="connsiteX379" fmla="*/ 1178345 w 7603858"/>
              <a:gd name="connsiteY379" fmla="*/ 634313 h 5684108"/>
              <a:gd name="connsiteX380" fmla="*/ 1211296 w 7603858"/>
              <a:gd name="connsiteY380" fmla="*/ 617838 h 5684108"/>
              <a:gd name="connsiteX381" fmla="*/ 1318388 w 7603858"/>
              <a:gd name="connsiteY381" fmla="*/ 576649 h 5684108"/>
              <a:gd name="connsiteX382" fmla="*/ 1351339 w 7603858"/>
              <a:gd name="connsiteY382" fmla="*/ 551935 h 5684108"/>
              <a:gd name="connsiteX383" fmla="*/ 1474907 w 7603858"/>
              <a:gd name="connsiteY383" fmla="*/ 510746 h 5684108"/>
              <a:gd name="connsiteX384" fmla="*/ 1540809 w 7603858"/>
              <a:gd name="connsiteY384" fmla="*/ 477795 h 5684108"/>
              <a:gd name="connsiteX385" fmla="*/ 1565523 w 7603858"/>
              <a:gd name="connsiteY385" fmla="*/ 469557 h 5684108"/>
              <a:gd name="connsiteX386" fmla="*/ 1606712 w 7603858"/>
              <a:gd name="connsiteY386" fmla="*/ 444843 h 5684108"/>
              <a:gd name="connsiteX387" fmla="*/ 1631426 w 7603858"/>
              <a:gd name="connsiteY387" fmla="*/ 436605 h 5684108"/>
              <a:gd name="connsiteX388" fmla="*/ 1771469 w 7603858"/>
              <a:gd name="connsiteY388" fmla="*/ 395416 h 5684108"/>
              <a:gd name="connsiteX389" fmla="*/ 1820896 w 7603858"/>
              <a:gd name="connsiteY389" fmla="*/ 387178 h 5684108"/>
              <a:gd name="connsiteX390" fmla="*/ 1903274 w 7603858"/>
              <a:gd name="connsiteY390" fmla="*/ 354227 h 5684108"/>
              <a:gd name="connsiteX391" fmla="*/ 1944463 w 7603858"/>
              <a:gd name="connsiteY391" fmla="*/ 345989 h 5684108"/>
              <a:gd name="connsiteX392" fmla="*/ 1993890 w 7603858"/>
              <a:gd name="connsiteY392" fmla="*/ 313038 h 5684108"/>
              <a:gd name="connsiteX393" fmla="*/ 2092745 w 7603858"/>
              <a:gd name="connsiteY393" fmla="*/ 271849 h 5684108"/>
              <a:gd name="connsiteX394" fmla="*/ 2125696 w 7603858"/>
              <a:gd name="connsiteY394" fmla="*/ 255373 h 5684108"/>
              <a:gd name="connsiteX395" fmla="*/ 2273977 w 7603858"/>
              <a:gd name="connsiteY395" fmla="*/ 197708 h 5684108"/>
              <a:gd name="connsiteX396" fmla="*/ 2381069 w 7603858"/>
              <a:gd name="connsiteY396" fmla="*/ 156519 h 5684108"/>
              <a:gd name="connsiteX397" fmla="*/ 2405782 w 7603858"/>
              <a:gd name="connsiteY397" fmla="*/ 140043 h 5684108"/>
              <a:gd name="connsiteX398" fmla="*/ 2545826 w 7603858"/>
              <a:gd name="connsiteY398" fmla="*/ 82378 h 5684108"/>
              <a:gd name="connsiteX399" fmla="*/ 2784723 w 7603858"/>
              <a:gd name="connsiteY399" fmla="*/ 32951 h 5684108"/>
              <a:gd name="connsiteX400" fmla="*/ 2809436 w 7603858"/>
              <a:gd name="connsiteY400" fmla="*/ 24713 h 5684108"/>
              <a:gd name="connsiteX401" fmla="*/ 3015382 w 7603858"/>
              <a:gd name="connsiteY401" fmla="*/ 0 h 5684108"/>
              <a:gd name="connsiteX402" fmla="*/ 3830928 w 7603858"/>
              <a:gd name="connsiteY402" fmla="*/ 8238 h 5684108"/>
              <a:gd name="connsiteX403" fmla="*/ 4399339 w 7603858"/>
              <a:gd name="connsiteY403" fmla="*/ 65903 h 5684108"/>
              <a:gd name="connsiteX404" fmla="*/ 4662950 w 7603858"/>
              <a:gd name="connsiteY404" fmla="*/ 74140 h 5684108"/>
              <a:gd name="connsiteX405" fmla="*/ 4720615 w 7603858"/>
              <a:gd name="connsiteY405" fmla="*/ 82378 h 5684108"/>
              <a:gd name="connsiteX406" fmla="*/ 4868896 w 7603858"/>
              <a:gd name="connsiteY406" fmla="*/ 98854 h 5684108"/>
              <a:gd name="connsiteX407" fmla="*/ 5017177 w 7603858"/>
              <a:gd name="connsiteY407" fmla="*/ 131805 h 5684108"/>
              <a:gd name="connsiteX408" fmla="*/ 5074842 w 7603858"/>
              <a:gd name="connsiteY408" fmla="*/ 140043 h 5684108"/>
              <a:gd name="connsiteX409" fmla="*/ 5321977 w 7603858"/>
              <a:gd name="connsiteY409" fmla="*/ 164757 h 5684108"/>
              <a:gd name="connsiteX410" fmla="*/ 5379642 w 7603858"/>
              <a:gd name="connsiteY410" fmla="*/ 189470 h 5684108"/>
              <a:gd name="connsiteX411" fmla="*/ 5709155 w 7603858"/>
              <a:gd name="connsiteY411" fmla="*/ 271849 h 5684108"/>
              <a:gd name="connsiteX412" fmla="*/ 6038669 w 7603858"/>
              <a:gd name="connsiteY412" fmla="*/ 461319 h 5684108"/>
              <a:gd name="connsiteX413" fmla="*/ 6088096 w 7603858"/>
              <a:gd name="connsiteY413" fmla="*/ 502508 h 5684108"/>
              <a:gd name="connsiteX414" fmla="*/ 6343469 w 7603858"/>
              <a:gd name="connsiteY414" fmla="*/ 683740 h 5684108"/>
              <a:gd name="connsiteX415" fmla="*/ 6376420 w 7603858"/>
              <a:gd name="connsiteY415" fmla="*/ 708454 h 5684108"/>
              <a:gd name="connsiteX416" fmla="*/ 6467036 w 7603858"/>
              <a:gd name="connsiteY416" fmla="*/ 774357 h 5684108"/>
              <a:gd name="connsiteX417" fmla="*/ 6516463 w 7603858"/>
              <a:gd name="connsiteY417" fmla="*/ 823784 h 5684108"/>
              <a:gd name="connsiteX418" fmla="*/ 6862453 w 7603858"/>
              <a:gd name="connsiteY418" fmla="*/ 1087395 h 5684108"/>
              <a:gd name="connsiteX419" fmla="*/ 6928355 w 7603858"/>
              <a:gd name="connsiteY419" fmla="*/ 1161535 h 5684108"/>
              <a:gd name="connsiteX420" fmla="*/ 6961307 w 7603858"/>
              <a:gd name="connsiteY420" fmla="*/ 1210962 h 5684108"/>
              <a:gd name="connsiteX421" fmla="*/ 7093112 w 7603858"/>
              <a:gd name="connsiteY421" fmla="*/ 1351005 h 5684108"/>
              <a:gd name="connsiteX422" fmla="*/ 7109588 w 7603858"/>
              <a:gd name="connsiteY422" fmla="*/ 1400432 h 5684108"/>
              <a:gd name="connsiteX423" fmla="*/ 7274345 w 7603858"/>
              <a:gd name="connsiteY423" fmla="*/ 1688757 h 5684108"/>
              <a:gd name="connsiteX424" fmla="*/ 7299058 w 7603858"/>
              <a:gd name="connsiteY424" fmla="*/ 1754659 h 5684108"/>
              <a:gd name="connsiteX425" fmla="*/ 7356723 w 7603858"/>
              <a:gd name="connsiteY425" fmla="*/ 1894703 h 5684108"/>
              <a:gd name="connsiteX426" fmla="*/ 7447339 w 7603858"/>
              <a:gd name="connsiteY426" fmla="*/ 2150076 h 5684108"/>
              <a:gd name="connsiteX427" fmla="*/ 7455577 w 7603858"/>
              <a:gd name="connsiteY427" fmla="*/ 2191265 h 5684108"/>
              <a:gd name="connsiteX428" fmla="*/ 7480290 w 7603858"/>
              <a:gd name="connsiteY428" fmla="*/ 2273643 h 5684108"/>
              <a:gd name="connsiteX429" fmla="*/ 7488528 w 7603858"/>
              <a:gd name="connsiteY429" fmla="*/ 2314832 h 5684108"/>
              <a:gd name="connsiteX430" fmla="*/ 7496766 w 7603858"/>
              <a:gd name="connsiteY430" fmla="*/ 2339546 h 5684108"/>
              <a:gd name="connsiteX431" fmla="*/ 7537955 w 7603858"/>
              <a:gd name="connsiteY431" fmla="*/ 2520778 h 5684108"/>
              <a:gd name="connsiteX432" fmla="*/ 7554431 w 7603858"/>
              <a:gd name="connsiteY432" fmla="*/ 2603157 h 5684108"/>
              <a:gd name="connsiteX433" fmla="*/ 7579145 w 7603858"/>
              <a:gd name="connsiteY433" fmla="*/ 2809103 h 5684108"/>
              <a:gd name="connsiteX434" fmla="*/ 7595620 w 7603858"/>
              <a:gd name="connsiteY434" fmla="*/ 2866768 h 5684108"/>
              <a:gd name="connsiteX435" fmla="*/ 7603858 w 7603858"/>
              <a:gd name="connsiteY435" fmla="*/ 2907957 h 5684108"/>
              <a:gd name="connsiteX436" fmla="*/ 7579145 w 7603858"/>
              <a:gd name="connsiteY436" fmla="*/ 3492843 h 5684108"/>
              <a:gd name="connsiteX437" fmla="*/ 7554431 w 7603858"/>
              <a:gd name="connsiteY437" fmla="*/ 3599935 h 5684108"/>
              <a:gd name="connsiteX438" fmla="*/ 7529717 w 7603858"/>
              <a:gd name="connsiteY438" fmla="*/ 3698789 h 5684108"/>
              <a:gd name="connsiteX439" fmla="*/ 7422626 w 7603858"/>
              <a:gd name="connsiteY439" fmla="*/ 3978876 h 5684108"/>
              <a:gd name="connsiteX440" fmla="*/ 7332009 w 7603858"/>
              <a:gd name="connsiteY440" fmla="*/ 4226011 h 5684108"/>
              <a:gd name="connsiteX441" fmla="*/ 7323772 w 7603858"/>
              <a:gd name="connsiteY441" fmla="*/ 4258962 h 5684108"/>
              <a:gd name="connsiteX442" fmla="*/ 7299058 w 7603858"/>
              <a:gd name="connsiteY442" fmla="*/ 4316627 h 5684108"/>
              <a:gd name="connsiteX443" fmla="*/ 7290820 w 7603858"/>
              <a:gd name="connsiteY443" fmla="*/ 4366054 h 5684108"/>
              <a:gd name="connsiteX444" fmla="*/ 7208442 w 7603858"/>
              <a:gd name="connsiteY444" fmla="*/ 4489622 h 5684108"/>
              <a:gd name="connsiteX445" fmla="*/ 7175490 w 7603858"/>
              <a:gd name="connsiteY445" fmla="*/ 4563762 h 5684108"/>
              <a:gd name="connsiteX446" fmla="*/ 7134301 w 7603858"/>
              <a:gd name="connsiteY446" fmla="*/ 4621427 h 5684108"/>
              <a:gd name="connsiteX447" fmla="*/ 7109588 w 7603858"/>
              <a:gd name="connsiteY447" fmla="*/ 4670854 h 5684108"/>
              <a:gd name="connsiteX448" fmla="*/ 7084874 w 7603858"/>
              <a:gd name="connsiteY448" fmla="*/ 4679092 h 5684108"/>
              <a:gd name="connsiteX449" fmla="*/ 7076636 w 7603858"/>
              <a:gd name="connsiteY449" fmla="*/ 4687330 h 5684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</a:cxnLst>
            <a:rect l="l" t="t" r="r" b="b"/>
            <a:pathLst>
              <a:path w="7603858" h="5684108">
                <a:moveTo>
                  <a:pt x="3443750" y="3196281"/>
                </a:moveTo>
                <a:cubicBezTo>
                  <a:pt x="3430020" y="3204519"/>
                  <a:pt x="3417193" y="3214492"/>
                  <a:pt x="3402561" y="3220995"/>
                </a:cubicBezTo>
                <a:cubicBezTo>
                  <a:pt x="3392215" y="3225593"/>
                  <a:pt x="3380495" y="3226122"/>
                  <a:pt x="3369609" y="3229232"/>
                </a:cubicBezTo>
                <a:cubicBezTo>
                  <a:pt x="3361260" y="3231617"/>
                  <a:pt x="3353134" y="3234724"/>
                  <a:pt x="3344896" y="3237470"/>
                </a:cubicBezTo>
                <a:cubicBezTo>
                  <a:pt x="3226820" y="3234724"/>
                  <a:pt x="3108665" y="3234362"/>
                  <a:pt x="2990669" y="3229232"/>
                </a:cubicBezTo>
                <a:cubicBezTo>
                  <a:pt x="2981994" y="3228855"/>
                  <a:pt x="2973180" y="3225812"/>
                  <a:pt x="2965955" y="3220995"/>
                </a:cubicBezTo>
                <a:cubicBezTo>
                  <a:pt x="2956262" y="3214533"/>
                  <a:pt x="2950192" y="3203739"/>
                  <a:pt x="2941242" y="3196281"/>
                </a:cubicBezTo>
                <a:cubicBezTo>
                  <a:pt x="2933636" y="3189943"/>
                  <a:pt x="2924766" y="3185297"/>
                  <a:pt x="2916528" y="3179805"/>
                </a:cubicBezTo>
                <a:cubicBezTo>
                  <a:pt x="2911036" y="3171567"/>
                  <a:pt x="2907054" y="3162093"/>
                  <a:pt x="2900053" y="3155092"/>
                </a:cubicBezTo>
                <a:cubicBezTo>
                  <a:pt x="2859782" y="3114821"/>
                  <a:pt x="2888151" y="3165157"/>
                  <a:pt x="2858863" y="3113903"/>
                </a:cubicBezTo>
                <a:cubicBezTo>
                  <a:pt x="2811798" y="3031537"/>
                  <a:pt x="2868901" y="3129085"/>
                  <a:pt x="2834150" y="3048000"/>
                </a:cubicBezTo>
                <a:cubicBezTo>
                  <a:pt x="2830250" y="3038900"/>
                  <a:pt x="2823166" y="3031524"/>
                  <a:pt x="2817674" y="3023286"/>
                </a:cubicBezTo>
                <a:cubicBezTo>
                  <a:pt x="2814928" y="3009556"/>
                  <a:pt x="2812832" y="2995681"/>
                  <a:pt x="2809436" y="2982097"/>
                </a:cubicBezTo>
                <a:cubicBezTo>
                  <a:pt x="2807330" y="2973673"/>
                  <a:pt x="2801199" y="2966067"/>
                  <a:pt x="2801199" y="2957384"/>
                </a:cubicBezTo>
                <a:cubicBezTo>
                  <a:pt x="2801199" y="2888680"/>
                  <a:pt x="2805280" y="2820016"/>
                  <a:pt x="2809436" y="2751438"/>
                </a:cubicBezTo>
                <a:cubicBezTo>
                  <a:pt x="2810775" y="2729340"/>
                  <a:pt x="2812304" y="2707013"/>
                  <a:pt x="2817674" y="2685535"/>
                </a:cubicBezTo>
                <a:cubicBezTo>
                  <a:pt x="2821854" y="2668814"/>
                  <a:pt x="2840821" y="2642577"/>
                  <a:pt x="2850626" y="2627870"/>
                </a:cubicBezTo>
                <a:cubicBezTo>
                  <a:pt x="2865421" y="2583481"/>
                  <a:pt x="2848867" y="2620867"/>
                  <a:pt x="2883577" y="2578443"/>
                </a:cubicBezTo>
                <a:cubicBezTo>
                  <a:pt x="2900965" y="2557190"/>
                  <a:pt x="2910508" y="2528287"/>
                  <a:pt x="2933004" y="2512540"/>
                </a:cubicBezTo>
                <a:cubicBezTo>
                  <a:pt x="2960463" y="2493319"/>
                  <a:pt x="2991681" y="2478577"/>
                  <a:pt x="3015382" y="2454876"/>
                </a:cubicBezTo>
                <a:cubicBezTo>
                  <a:pt x="3026366" y="2443892"/>
                  <a:pt x="3035409" y="2430541"/>
                  <a:pt x="3048334" y="2421924"/>
                </a:cubicBezTo>
                <a:cubicBezTo>
                  <a:pt x="3068769" y="2408300"/>
                  <a:pt x="3092269" y="2399957"/>
                  <a:pt x="3114236" y="2388973"/>
                </a:cubicBezTo>
                <a:lnTo>
                  <a:pt x="3147188" y="2372497"/>
                </a:lnTo>
                <a:cubicBezTo>
                  <a:pt x="3163664" y="2364259"/>
                  <a:pt x="3204503" y="2342701"/>
                  <a:pt x="3221328" y="2339546"/>
                </a:cubicBezTo>
                <a:cubicBezTo>
                  <a:pt x="3251139" y="2333956"/>
                  <a:pt x="3281823" y="2334852"/>
                  <a:pt x="3311945" y="2331308"/>
                </a:cubicBezTo>
                <a:cubicBezTo>
                  <a:pt x="3328534" y="2329356"/>
                  <a:pt x="3344809" y="2325230"/>
                  <a:pt x="3361372" y="2323070"/>
                </a:cubicBezTo>
                <a:cubicBezTo>
                  <a:pt x="3407980" y="2316991"/>
                  <a:pt x="3454734" y="2312087"/>
                  <a:pt x="3501415" y="2306595"/>
                </a:cubicBezTo>
                <a:cubicBezTo>
                  <a:pt x="3766950" y="2218080"/>
                  <a:pt x="3560355" y="2283960"/>
                  <a:pt x="4292247" y="2306595"/>
                </a:cubicBezTo>
                <a:cubicBezTo>
                  <a:pt x="4310685" y="2307165"/>
                  <a:pt x="4333822" y="2332650"/>
                  <a:pt x="4349912" y="2339546"/>
                </a:cubicBezTo>
                <a:cubicBezTo>
                  <a:pt x="4360318" y="2344006"/>
                  <a:pt x="4371879" y="2345038"/>
                  <a:pt x="4382863" y="2347784"/>
                </a:cubicBezTo>
                <a:cubicBezTo>
                  <a:pt x="4407110" y="2365969"/>
                  <a:pt x="4421401" y="2374259"/>
                  <a:pt x="4440528" y="2397211"/>
                </a:cubicBezTo>
                <a:cubicBezTo>
                  <a:pt x="4474851" y="2438399"/>
                  <a:pt x="4436412" y="2408195"/>
                  <a:pt x="4481717" y="2438400"/>
                </a:cubicBezTo>
                <a:cubicBezTo>
                  <a:pt x="4502423" y="2500516"/>
                  <a:pt x="4474492" y="2423950"/>
                  <a:pt x="4506431" y="2487827"/>
                </a:cubicBezTo>
                <a:cubicBezTo>
                  <a:pt x="4540538" y="2556040"/>
                  <a:pt x="4483926" y="2466426"/>
                  <a:pt x="4531145" y="2537254"/>
                </a:cubicBezTo>
                <a:cubicBezTo>
                  <a:pt x="4545643" y="2580754"/>
                  <a:pt x="4534565" y="2554741"/>
                  <a:pt x="4572334" y="2611395"/>
                </a:cubicBezTo>
                <a:cubicBezTo>
                  <a:pt x="4577826" y="2619633"/>
                  <a:pt x="4585678" y="2626716"/>
                  <a:pt x="4588809" y="2636108"/>
                </a:cubicBezTo>
                <a:cubicBezTo>
                  <a:pt x="4591555" y="2644346"/>
                  <a:pt x="4592830" y="2653231"/>
                  <a:pt x="4597047" y="2660822"/>
                </a:cubicBezTo>
                <a:cubicBezTo>
                  <a:pt x="4606664" y="2678131"/>
                  <a:pt x="4629999" y="2710249"/>
                  <a:pt x="4629999" y="2710249"/>
                </a:cubicBezTo>
                <a:cubicBezTo>
                  <a:pt x="4637055" y="2731420"/>
                  <a:pt x="4642337" y="2745162"/>
                  <a:pt x="4646474" y="2767913"/>
                </a:cubicBezTo>
                <a:cubicBezTo>
                  <a:pt x="4649947" y="2787017"/>
                  <a:pt x="4651966" y="2806356"/>
                  <a:pt x="4654712" y="2825578"/>
                </a:cubicBezTo>
                <a:cubicBezTo>
                  <a:pt x="4651966" y="2913448"/>
                  <a:pt x="4653393" y="3001548"/>
                  <a:pt x="4646474" y="3089189"/>
                </a:cubicBezTo>
                <a:cubicBezTo>
                  <a:pt x="4645107" y="3106502"/>
                  <a:pt x="4633405" y="3121586"/>
                  <a:pt x="4629999" y="3138616"/>
                </a:cubicBezTo>
                <a:cubicBezTo>
                  <a:pt x="4627253" y="3152346"/>
                  <a:pt x="4625784" y="3166394"/>
                  <a:pt x="4621761" y="3179805"/>
                </a:cubicBezTo>
                <a:cubicBezTo>
                  <a:pt x="4597208" y="3261648"/>
                  <a:pt x="4611872" y="3178160"/>
                  <a:pt x="4588809" y="3270422"/>
                </a:cubicBezTo>
                <a:cubicBezTo>
                  <a:pt x="4574072" y="3329376"/>
                  <a:pt x="4588943" y="3280015"/>
                  <a:pt x="4555858" y="3352800"/>
                </a:cubicBezTo>
                <a:cubicBezTo>
                  <a:pt x="4549739" y="3366262"/>
                  <a:pt x="4544574" y="3380143"/>
                  <a:pt x="4539382" y="3393989"/>
                </a:cubicBezTo>
                <a:cubicBezTo>
                  <a:pt x="4536333" y="3402120"/>
                  <a:pt x="4534566" y="3410722"/>
                  <a:pt x="4531145" y="3418703"/>
                </a:cubicBezTo>
                <a:cubicBezTo>
                  <a:pt x="4526308" y="3429990"/>
                  <a:pt x="4519506" y="3440367"/>
                  <a:pt x="4514669" y="3451654"/>
                </a:cubicBezTo>
                <a:cubicBezTo>
                  <a:pt x="4511248" y="3459635"/>
                  <a:pt x="4510648" y="3468777"/>
                  <a:pt x="4506431" y="3476368"/>
                </a:cubicBezTo>
                <a:cubicBezTo>
                  <a:pt x="4496815" y="3493677"/>
                  <a:pt x="4479742" y="3507010"/>
                  <a:pt x="4473480" y="3525795"/>
                </a:cubicBezTo>
                <a:cubicBezTo>
                  <a:pt x="4452774" y="3587911"/>
                  <a:pt x="4480705" y="3511345"/>
                  <a:pt x="4448766" y="3575222"/>
                </a:cubicBezTo>
                <a:cubicBezTo>
                  <a:pt x="4444883" y="3582989"/>
                  <a:pt x="4444411" y="3592168"/>
                  <a:pt x="4440528" y="3599935"/>
                </a:cubicBezTo>
                <a:cubicBezTo>
                  <a:pt x="4436100" y="3608790"/>
                  <a:pt x="4428481" y="3615794"/>
                  <a:pt x="4424053" y="3624649"/>
                </a:cubicBezTo>
                <a:cubicBezTo>
                  <a:pt x="4420170" y="3632416"/>
                  <a:pt x="4419236" y="3641381"/>
                  <a:pt x="4415815" y="3649362"/>
                </a:cubicBezTo>
                <a:cubicBezTo>
                  <a:pt x="4410977" y="3660649"/>
                  <a:pt x="4405303" y="3671578"/>
                  <a:pt x="4399339" y="3682313"/>
                </a:cubicBezTo>
                <a:cubicBezTo>
                  <a:pt x="4373760" y="3728355"/>
                  <a:pt x="4375646" y="3722229"/>
                  <a:pt x="4341674" y="3764692"/>
                </a:cubicBezTo>
                <a:cubicBezTo>
                  <a:pt x="4338928" y="3778422"/>
                  <a:pt x="4341837" y="3794680"/>
                  <a:pt x="4333436" y="3805881"/>
                </a:cubicBezTo>
                <a:cubicBezTo>
                  <a:pt x="4323829" y="3818690"/>
                  <a:pt x="4305364" y="3821413"/>
                  <a:pt x="4292247" y="3830595"/>
                </a:cubicBezTo>
                <a:cubicBezTo>
                  <a:pt x="4237566" y="3868872"/>
                  <a:pt x="4269019" y="3860306"/>
                  <a:pt x="4209869" y="3880022"/>
                </a:cubicBezTo>
                <a:cubicBezTo>
                  <a:pt x="4181443" y="3889497"/>
                  <a:pt x="4113817" y="3906623"/>
                  <a:pt x="4086301" y="3912973"/>
                </a:cubicBezTo>
                <a:cubicBezTo>
                  <a:pt x="4072658" y="3916121"/>
                  <a:pt x="4058620" y="3917527"/>
                  <a:pt x="4045112" y="3921211"/>
                </a:cubicBezTo>
                <a:cubicBezTo>
                  <a:pt x="4028357" y="3925780"/>
                  <a:pt x="4013008" y="3936449"/>
                  <a:pt x="3995685" y="3937686"/>
                </a:cubicBezTo>
                <a:lnTo>
                  <a:pt x="3880355" y="3945924"/>
                </a:lnTo>
                <a:cubicBezTo>
                  <a:pt x="3866625" y="3948670"/>
                  <a:pt x="3853151" y="3953480"/>
                  <a:pt x="3839166" y="3954162"/>
                </a:cubicBezTo>
                <a:cubicBezTo>
                  <a:pt x="3562345" y="3967666"/>
                  <a:pt x="3621101" y="3968438"/>
                  <a:pt x="3435512" y="3954162"/>
                </a:cubicBezTo>
                <a:cubicBezTo>
                  <a:pt x="3424528" y="3951416"/>
                  <a:pt x="3413162" y="3949899"/>
                  <a:pt x="3402561" y="3945924"/>
                </a:cubicBezTo>
                <a:cubicBezTo>
                  <a:pt x="3363410" y="3931243"/>
                  <a:pt x="3368058" y="3919813"/>
                  <a:pt x="3320182" y="3912973"/>
                </a:cubicBezTo>
                <a:cubicBezTo>
                  <a:pt x="3238148" y="3901254"/>
                  <a:pt x="3216542" y="3898623"/>
                  <a:pt x="3114236" y="3880022"/>
                </a:cubicBezTo>
                <a:cubicBezTo>
                  <a:pt x="3103097" y="3877997"/>
                  <a:pt x="3092507" y="3873280"/>
                  <a:pt x="3081285" y="3871784"/>
                </a:cubicBezTo>
                <a:cubicBezTo>
                  <a:pt x="3051221" y="3867775"/>
                  <a:pt x="3020791" y="3867090"/>
                  <a:pt x="2990669" y="3863546"/>
                </a:cubicBezTo>
                <a:cubicBezTo>
                  <a:pt x="2884796" y="3851090"/>
                  <a:pt x="2988138" y="3860956"/>
                  <a:pt x="2908290" y="3847070"/>
                </a:cubicBezTo>
                <a:cubicBezTo>
                  <a:pt x="2813588" y="3830600"/>
                  <a:pt x="2704053" y="3820180"/>
                  <a:pt x="2611728" y="3789405"/>
                </a:cubicBezTo>
                <a:cubicBezTo>
                  <a:pt x="2593057" y="3783181"/>
                  <a:pt x="2529247" y="3765795"/>
                  <a:pt x="2504636" y="3748216"/>
                </a:cubicBezTo>
                <a:cubicBezTo>
                  <a:pt x="2495156" y="3741445"/>
                  <a:pt x="2488873" y="3730961"/>
                  <a:pt x="2479923" y="3723503"/>
                </a:cubicBezTo>
                <a:cubicBezTo>
                  <a:pt x="2472317" y="3717165"/>
                  <a:pt x="2462815" y="3713365"/>
                  <a:pt x="2455209" y="3707027"/>
                </a:cubicBezTo>
                <a:cubicBezTo>
                  <a:pt x="2351956" y="3620981"/>
                  <a:pt x="2520934" y="3750141"/>
                  <a:pt x="2397545" y="3657600"/>
                </a:cubicBezTo>
                <a:cubicBezTo>
                  <a:pt x="2358712" y="3599351"/>
                  <a:pt x="2407451" y="3671469"/>
                  <a:pt x="2356355" y="3599935"/>
                </a:cubicBezTo>
                <a:cubicBezTo>
                  <a:pt x="2350600" y="3591879"/>
                  <a:pt x="2345820" y="3583142"/>
                  <a:pt x="2339880" y="3575222"/>
                </a:cubicBezTo>
                <a:cubicBezTo>
                  <a:pt x="2304859" y="3528528"/>
                  <a:pt x="2283309" y="3513593"/>
                  <a:pt x="2257501" y="3451654"/>
                </a:cubicBezTo>
                <a:cubicBezTo>
                  <a:pt x="2211831" y="3342046"/>
                  <a:pt x="2241553" y="3378042"/>
                  <a:pt x="2191599" y="3328086"/>
                </a:cubicBezTo>
                <a:cubicBezTo>
                  <a:pt x="2183361" y="3308865"/>
                  <a:pt x="2174032" y="3290075"/>
                  <a:pt x="2166885" y="3270422"/>
                </a:cubicBezTo>
                <a:cubicBezTo>
                  <a:pt x="2163016" y="3259782"/>
                  <a:pt x="2162622" y="3248071"/>
                  <a:pt x="2158647" y="3237470"/>
                </a:cubicBezTo>
                <a:cubicBezTo>
                  <a:pt x="2154335" y="3225972"/>
                  <a:pt x="2147009" y="3215806"/>
                  <a:pt x="2142172" y="3204519"/>
                </a:cubicBezTo>
                <a:cubicBezTo>
                  <a:pt x="2133707" y="3184767"/>
                  <a:pt x="2131668" y="3167756"/>
                  <a:pt x="2125696" y="3146854"/>
                </a:cubicBezTo>
                <a:cubicBezTo>
                  <a:pt x="2117615" y="3118570"/>
                  <a:pt x="2115628" y="3118481"/>
                  <a:pt x="2100982" y="3089189"/>
                </a:cubicBezTo>
                <a:cubicBezTo>
                  <a:pt x="2098236" y="3072713"/>
                  <a:pt x="2096021" y="3056141"/>
                  <a:pt x="2092745" y="3039762"/>
                </a:cubicBezTo>
                <a:cubicBezTo>
                  <a:pt x="2087891" y="3015489"/>
                  <a:pt x="2076436" y="2978396"/>
                  <a:pt x="2068031" y="2957384"/>
                </a:cubicBezTo>
                <a:cubicBezTo>
                  <a:pt x="2063470" y="2945982"/>
                  <a:pt x="2059642" y="2933674"/>
                  <a:pt x="2051555" y="2924432"/>
                </a:cubicBezTo>
                <a:cubicBezTo>
                  <a:pt x="1955662" y="2814840"/>
                  <a:pt x="2046569" y="2945784"/>
                  <a:pt x="1993890" y="2866768"/>
                </a:cubicBezTo>
                <a:cubicBezTo>
                  <a:pt x="2014202" y="2683965"/>
                  <a:pt x="1994640" y="2765666"/>
                  <a:pt x="2043317" y="2619632"/>
                </a:cubicBezTo>
                <a:lnTo>
                  <a:pt x="2043317" y="2619632"/>
                </a:lnTo>
                <a:cubicBezTo>
                  <a:pt x="2048153" y="2595455"/>
                  <a:pt x="2050293" y="2575896"/>
                  <a:pt x="2059793" y="2553730"/>
                </a:cubicBezTo>
                <a:cubicBezTo>
                  <a:pt x="2064631" y="2542442"/>
                  <a:pt x="2070777" y="2531762"/>
                  <a:pt x="2076269" y="2520778"/>
                </a:cubicBezTo>
                <a:cubicBezTo>
                  <a:pt x="2082130" y="2485614"/>
                  <a:pt x="2084666" y="2454556"/>
                  <a:pt x="2100982" y="2421924"/>
                </a:cubicBezTo>
                <a:cubicBezTo>
                  <a:pt x="2106474" y="2410940"/>
                  <a:pt x="2113146" y="2400471"/>
                  <a:pt x="2117458" y="2388973"/>
                </a:cubicBezTo>
                <a:cubicBezTo>
                  <a:pt x="2140595" y="2327276"/>
                  <a:pt x="2104874" y="2383786"/>
                  <a:pt x="2150409" y="2323070"/>
                </a:cubicBezTo>
                <a:cubicBezTo>
                  <a:pt x="2153155" y="2309340"/>
                  <a:pt x="2155610" y="2295549"/>
                  <a:pt x="2158647" y="2281881"/>
                </a:cubicBezTo>
                <a:cubicBezTo>
                  <a:pt x="2161103" y="2270829"/>
                  <a:pt x="2164665" y="2260032"/>
                  <a:pt x="2166885" y="2248930"/>
                </a:cubicBezTo>
                <a:cubicBezTo>
                  <a:pt x="2170161" y="2232551"/>
                  <a:pt x="2171847" y="2215882"/>
                  <a:pt x="2175123" y="2199503"/>
                </a:cubicBezTo>
                <a:cubicBezTo>
                  <a:pt x="2190538" y="2122428"/>
                  <a:pt x="2175891" y="2204671"/>
                  <a:pt x="2191599" y="2141838"/>
                </a:cubicBezTo>
                <a:cubicBezTo>
                  <a:pt x="2194995" y="2128255"/>
                  <a:pt x="2195990" y="2114112"/>
                  <a:pt x="2199836" y="2100649"/>
                </a:cubicBezTo>
                <a:cubicBezTo>
                  <a:pt x="2199843" y="2100624"/>
                  <a:pt x="2225463" y="2023771"/>
                  <a:pt x="2232788" y="2001795"/>
                </a:cubicBezTo>
                <a:cubicBezTo>
                  <a:pt x="2235534" y="1993557"/>
                  <a:pt x="2238641" y="1985431"/>
                  <a:pt x="2241026" y="1977081"/>
                </a:cubicBezTo>
                <a:cubicBezTo>
                  <a:pt x="2246518" y="1957859"/>
                  <a:pt x="2250482" y="1938134"/>
                  <a:pt x="2257501" y="1919416"/>
                </a:cubicBezTo>
                <a:cubicBezTo>
                  <a:pt x="2266997" y="1894094"/>
                  <a:pt x="2281452" y="1870779"/>
                  <a:pt x="2290453" y="1845276"/>
                </a:cubicBezTo>
                <a:cubicBezTo>
                  <a:pt x="2297989" y="1823923"/>
                  <a:pt x="2300970" y="1801219"/>
                  <a:pt x="2306928" y="1779373"/>
                </a:cubicBezTo>
                <a:cubicBezTo>
                  <a:pt x="2309213" y="1770995"/>
                  <a:pt x="2310858" y="1762198"/>
                  <a:pt x="2315166" y="1754659"/>
                </a:cubicBezTo>
                <a:cubicBezTo>
                  <a:pt x="2321978" y="1742738"/>
                  <a:pt x="2332816" y="1733481"/>
                  <a:pt x="2339880" y="1721708"/>
                </a:cubicBezTo>
                <a:cubicBezTo>
                  <a:pt x="2373343" y="1665936"/>
                  <a:pt x="2352052" y="1686258"/>
                  <a:pt x="2381069" y="1647568"/>
                </a:cubicBezTo>
                <a:cubicBezTo>
                  <a:pt x="2453787" y="1550611"/>
                  <a:pt x="2375028" y="1657362"/>
                  <a:pt x="2446972" y="1573427"/>
                </a:cubicBezTo>
                <a:cubicBezTo>
                  <a:pt x="2453415" y="1565910"/>
                  <a:pt x="2456869" y="1556113"/>
                  <a:pt x="2463447" y="1548713"/>
                </a:cubicBezTo>
                <a:cubicBezTo>
                  <a:pt x="2492109" y="1516468"/>
                  <a:pt x="2536568" y="1472166"/>
                  <a:pt x="2578777" y="1458097"/>
                </a:cubicBezTo>
                <a:cubicBezTo>
                  <a:pt x="2695985" y="1419029"/>
                  <a:pt x="2610850" y="1442289"/>
                  <a:pt x="2842388" y="1433384"/>
                </a:cubicBezTo>
                <a:cubicBezTo>
                  <a:pt x="2875339" y="1430638"/>
                  <a:pt x="2908432" y="1429247"/>
                  <a:pt x="2941242" y="1425146"/>
                </a:cubicBezTo>
                <a:cubicBezTo>
                  <a:pt x="3060771" y="1410205"/>
                  <a:pt x="2817152" y="1418059"/>
                  <a:pt x="3056572" y="1408670"/>
                </a:cubicBezTo>
                <a:cubicBezTo>
                  <a:pt x="3169103" y="1404257"/>
                  <a:pt x="3281739" y="1403178"/>
                  <a:pt x="3394323" y="1400432"/>
                </a:cubicBezTo>
                <a:lnTo>
                  <a:pt x="4176917" y="1408670"/>
                </a:lnTo>
                <a:cubicBezTo>
                  <a:pt x="4222159" y="1410708"/>
                  <a:pt x="4266162" y="1426145"/>
                  <a:pt x="4308723" y="1441622"/>
                </a:cubicBezTo>
                <a:cubicBezTo>
                  <a:pt x="4338928" y="1452606"/>
                  <a:pt x="4369341" y="1463035"/>
                  <a:pt x="4399339" y="1474573"/>
                </a:cubicBezTo>
                <a:cubicBezTo>
                  <a:pt x="4440744" y="1490498"/>
                  <a:pt x="4480821" y="1509972"/>
                  <a:pt x="4522907" y="1524000"/>
                </a:cubicBezTo>
                <a:lnTo>
                  <a:pt x="4597047" y="1548713"/>
                </a:lnTo>
                <a:cubicBezTo>
                  <a:pt x="4674823" y="1597324"/>
                  <a:pt x="4637548" y="1584823"/>
                  <a:pt x="4704139" y="1598140"/>
                </a:cubicBezTo>
                <a:cubicBezTo>
                  <a:pt x="4738089" y="1649064"/>
                  <a:pt x="4700396" y="1599390"/>
                  <a:pt x="4745328" y="1639330"/>
                </a:cubicBezTo>
                <a:cubicBezTo>
                  <a:pt x="4762743" y="1654810"/>
                  <a:pt x="4778279" y="1672281"/>
                  <a:pt x="4794755" y="1688757"/>
                </a:cubicBezTo>
                <a:lnTo>
                  <a:pt x="4819469" y="1713470"/>
                </a:lnTo>
                <a:lnTo>
                  <a:pt x="4852420" y="1746422"/>
                </a:lnTo>
                <a:cubicBezTo>
                  <a:pt x="4855166" y="1760152"/>
                  <a:pt x="4854396" y="1775088"/>
                  <a:pt x="4860658" y="1787611"/>
                </a:cubicBezTo>
                <a:cubicBezTo>
                  <a:pt x="4865868" y="1798031"/>
                  <a:pt x="4877914" y="1803374"/>
                  <a:pt x="4885372" y="1812324"/>
                </a:cubicBezTo>
                <a:cubicBezTo>
                  <a:pt x="4891710" y="1819930"/>
                  <a:pt x="4894846" y="1830037"/>
                  <a:pt x="4901847" y="1837038"/>
                </a:cubicBezTo>
                <a:cubicBezTo>
                  <a:pt x="4917012" y="1852203"/>
                  <a:pt x="4934527" y="1864830"/>
                  <a:pt x="4951274" y="1878227"/>
                </a:cubicBezTo>
                <a:cubicBezTo>
                  <a:pt x="4961995" y="1886804"/>
                  <a:pt x="4974518" y="1893232"/>
                  <a:pt x="4984226" y="1902940"/>
                </a:cubicBezTo>
                <a:cubicBezTo>
                  <a:pt x="5004866" y="1923580"/>
                  <a:pt x="5022166" y="1947326"/>
                  <a:pt x="5041890" y="1968843"/>
                </a:cubicBezTo>
                <a:cubicBezTo>
                  <a:pt x="5097232" y="2029217"/>
                  <a:pt x="5051441" y="1975125"/>
                  <a:pt x="5116031" y="2034746"/>
                </a:cubicBezTo>
                <a:cubicBezTo>
                  <a:pt x="5138859" y="2055818"/>
                  <a:pt x="5159966" y="2078681"/>
                  <a:pt x="5181934" y="2100649"/>
                </a:cubicBezTo>
                <a:cubicBezTo>
                  <a:pt x="5195664" y="2114379"/>
                  <a:pt x="5212353" y="2125682"/>
                  <a:pt x="5223123" y="2141838"/>
                </a:cubicBezTo>
                <a:cubicBezTo>
                  <a:pt x="5234107" y="2158314"/>
                  <a:pt x="5244719" y="2175043"/>
                  <a:pt x="5256074" y="2191265"/>
                </a:cubicBezTo>
                <a:cubicBezTo>
                  <a:pt x="5263948" y="2202513"/>
                  <a:pt x="5273592" y="2212523"/>
                  <a:pt x="5280788" y="2224216"/>
                </a:cubicBezTo>
                <a:cubicBezTo>
                  <a:pt x="5340726" y="2321615"/>
                  <a:pt x="5305124" y="2272889"/>
                  <a:pt x="5354928" y="2372497"/>
                </a:cubicBezTo>
                <a:cubicBezTo>
                  <a:pt x="5362089" y="2386818"/>
                  <a:pt x="5371404" y="2399956"/>
                  <a:pt x="5379642" y="2413686"/>
                </a:cubicBezTo>
                <a:cubicBezTo>
                  <a:pt x="5390626" y="2471351"/>
                  <a:pt x="5411526" y="2527989"/>
                  <a:pt x="5412593" y="2586681"/>
                </a:cubicBezTo>
                <a:cubicBezTo>
                  <a:pt x="5421488" y="3075873"/>
                  <a:pt x="5397862" y="2890467"/>
                  <a:pt x="5437307" y="3146854"/>
                </a:cubicBezTo>
                <a:cubicBezTo>
                  <a:pt x="5445044" y="3487263"/>
                  <a:pt x="5463081" y="3409243"/>
                  <a:pt x="5429069" y="3624649"/>
                </a:cubicBezTo>
                <a:cubicBezTo>
                  <a:pt x="5426885" y="3638479"/>
                  <a:pt x="5424854" y="3652427"/>
                  <a:pt x="5420831" y="3665838"/>
                </a:cubicBezTo>
                <a:cubicBezTo>
                  <a:pt x="5403018" y="3725212"/>
                  <a:pt x="5404500" y="3694991"/>
                  <a:pt x="5371404" y="3756454"/>
                </a:cubicBezTo>
                <a:cubicBezTo>
                  <a:pt x="5361489" y="3774867"/>
                  <a:pt x="5358594" y="3796925"/>
                  <a:pt x="5346690" y="3814119"/>
                </a:cubicBezTo>
                <a:cubicBezTo>
                  <a:pt x="5333427" y="3833276"/>
                  <a:pt x="5311658" y="3845225"/>
                  <a:pt x="5297263" y="3863546"/>
                </a:cubicBezTo>
                <a:cubicBezTo>
                  <a:pt x="5281258" y="3883916"/>
                  <a:pt x="5271131" y="3908369"/>
                  <a:pt x="5256074" y="3929449"/>
                </a:cubicBezTo>
                <a:cubicBezTo>
                  <a:pt x="5243609" y="3946901"/>
                  <a:pt x="5227184" y="3961306"/>
                  <a:pt x="5214885" y="3978876"/>
                </a:cubicBezTo>
                <a:cubicBezTo>
                  <a:pt x="5207843" y="3988936"/>
                  <a:pt x="5205221" y="4001609"/>
                  <a:pt x="5198409" y="4011827"/>
                </a:cubicBezTo>
                <a:cubicBezTo>
                  <a:pt x="5188656" y="4026457"/>
                  <a:pt x="5175799" y="4038796"/>
                  <a:pt x="5165458" y="4053016"/>
                </a:cubicBezTo>
                <a:cubicBezTo>
                  <a:pt x="5153812" y="4069030"/>
                  <a:pt x="5144154" y="4086429"/>
                  <a:pt x="5132507" y="4102443"/>
                </a:cubicBezTo>
                <a:cubicBezTo>
                  <a:pt x="5110539" y="4132648"/>
                  <a:pt x="5093014" y="4166649"/>
                  <a:pt x="5066604" y="4193059"/>
                </a:cubicBezTo>
                <a:cubicBezTo>
                  <a:pt x="4982809" y="4276854"/>
                  <a:pt x="5121389" y="4140094"/>
                  <a:pt x="5000701" y="4250724"/>
                </a:cubicBezTo>
                <a:cubicBezTo>
                  <a:pt x="4921082" y="4323708"/>
                  <a:pt x="4973345" y="4293234"/>
                  <a:pt x="4910085" y="4324865"/>
                </a:cubicBezTo>
                <a:cubicBezTo>
                  <a:pt x="4889096" y="4387828"/>
                  <a:pt x="4915223" y="4332881"/>
                  <a:pt x="4794755" y="4374292"/>
                </a:cubicBezTo>
                <a:cubicBezTo>
                  <a:pt x="4741220" y="4392695"/>
                  <a:pt x="4690630" y="4418761"/>
                  <a:pt x="4638236" y="4440195"/>
                </a:cubicBezTo>
                <a:cubicBezTo>
                  <a:pt x="4630199" y="4443483"/>
                  <a:pt x="4621458" y="4444905"/>
                  <a:pt x="4613523" y="4448432"/>
                </a:cubicBezTo>
                <a:cubicBezTo>
                  <a:pt x="4596690" y="4455913"/>
                  <a:pt x="4581808" y="4468085"/>
                  <a:pt x="4564096" y="4473146"/>
                </a:cubicBezTo>
                <a:cubicBezTo>
                  <a:pt x="4542809" y="4479228"/>
                  <a:pt x="4520161" y="4478638"/>
                  <a:pt x="4498193" y="4481384"/>
                </a:cubicBezTo>
                <a:cubicBezTo>
                  <a:pt x="4424325" y="4530628"/>
                  <a:pt x="4489901" y="4493034"/>
                  <a:pt x="4300485" y="4506097"/>
                </a:cubicBezTo>
                <a:cubicBezTo>
                  <a:pt x="4278399" y="4507620"/>
                  <a:pt x="4256469" y="4511004"/>
                  <a:pt x="4234582" y="4514335"/>
                </a:cubicBezTo>
                <a:cubicBezTo>
                  <a:pt x="4130146" y="4530228"/>
                  <a:pt x="4025132" y="4543044"/>
                  <a:pt x="3921545" y="4563762"/>
                </a:cubicBezTo>
                <a:cubicBezTo>
                  <a:pt x="3806409" y="4586789"/>
                  <a:pt x="3866789" y="4575634"/>
                  <a:pt x="3740312" y="4596713"/>
                </a:cubicBezTo>
                <a:cubicBezTo>
                  <a:pt x="3632829" y="4632541"/>
                  <a:pt x="3653539" y="4631349"/>
                  <a:pt x="3542604" y="4646140"/>
                </a:cubicBezTo>
                <a:cubicBezTo>
                  <a:pt x="3452125" y="4658204"/>
                  <a:pt x="3270755" y="4679092"/>
                  <a:pt x="3270755" y="4679092"/>
                </a:cubicBezTo>
                <a:cubicBezTo>
                  <a:pt x="3240550" y="4690076"/>
                  <a:pt x="3211514" y="4705071"/>
                  <a:pt x="3180139" y="4712043"/>
                </a:cubicBezTo>
                <a:cubicBezTo>
                  <a:pt x="3136916" y="4721648"/>
                  <a:pt x="3092376" y="4723963"/>
                  <a:pt x="3048334" y="4728519"/>
                </a:cubicBezTo>
                <a:cubicBezTo>
                  <a:pt x="2760189" y="4758328"/>
                  <a:pt x="3075073" y="4720028"/>
                  <a:pt x="2875339" y="4744995"/>
                </a:cubicBezTo>
                <a:cubicBezTo>
                  <a:pt x="2721566" y="4739503"/>
                  <a:pt x="2567424" y="4740504"/>
                  <a:pt x="2414020" y="4728519"/>
                </a:cubicBezTo>
                <a:cubicBezTo>
                  <a:pt x="2390630" y="4726692"/>
                  <a:pt x="2370640" y="4710374"/>
                  <a:pt x="2348117" y="4703805"/>
                </a:cubicBezTo>
                <a:cubicBezTo>
                  <a:pt x="2304641" y="4691125"/>
                  <a:pt x="2259803" y="4683480"/>
                  <a:pt x="2216312" y="4670854"/>
                </a:cubicBezTo>
                <a:cubicBezTo>
                  <a:pt x="1894328" y="4577375"/>
                  <a:pt x="2264882" y="4672700"/>
                  <a:pt x="1993890" y="4604951"/>
                </a:cubicBezTo>
                <a:cubicBezTo>
                  <a:pt x="1924095" y="4566881"/>
                  <a:pt x="1796380" y="4502496"/>
                  <a:pt x="1722042" y="4448432"/>
                </a:cubicBezTo>
                <a:cubicBezTo>
                  <a:pt x="1660299" y="4403528"/>
                  <a:pt x="1592592" y="4364488"/>
                  <a:pt x="1540809" y="4308389"/>
                </a:cubicBezTo>
                <a:cubicBezTo>
                  <a:pt x="1468870" y="4230455"/>
                  <a:pt x="1435555" y="4199422"/>
                  <a:pt x="1376053" y="4118919"/>
                </a:cubicBezTo>
                <a:cubicBezTo>
                  <a:pt x="1319267" y="4042091"/>
                  <a:pt x="1289461" y="3995181"/>
                  <a:pt x="1244247" y="3912973"/>
                </a:cubicBezTo>
                <a:cubicBezTo>
                  <a:pt x="1232411" y="3891453"/>
                  <a:pt x="1222280" y="3869038"/>
                  <a:pt x="1211296" y="3847070"/>
                </a:cubicBezTo>
                <a:cubicBezTo>
                  <a:pt x="1195290" y="3743034"/>
                  <a:pt x="1192786" y="3708143"/>
                  <a:pt x="1161869" y="3599935"/>
                </a:cubicBezTo>
                <a:cubicBezTo>
                  <a:pt x="1041521" y="3178714"/>
                  <a:pt x="1164311" y="3659128"/>
                  <a:pt x="1087728" y="3352800"/>
                </a:cubicBezTo>
                <a:cubicBezTo>
                  <a:pt x="1061318" y="2983073"/>
                  <a:pt x="1099513" y="3467105"/>
                  <a:pt x="1063015" y="3138616"/>
                </a:cubicBezTo>
                <a:cubicBezTo>
                  <a:pt x="1058456" y="3097588"/>
                  <a:pt x="1057523" y="3056238"/>
                  <a:pt x="1054777" y="3015049"/>
                </a:cubicBezTo>
                <a:cubicBezTo>
                  <a:pt x="1057523" y="2715741"/>
                  <a:pt x="1058188" y="2416406"/>
                  <a:pt x="1063015" y="2117124"/>
                </a:cubicBezTo>
                <a:cubicBezTo>
                  <a:pt x="1063681" y="2075849"/>
                  <a:pt x="1065069" y="2034372"/>
                  <a:pt x="1071253" y="1993557"/>
                </a:cubicBezTo>
                <a:cubicBezTo>
                  <a:pt x="1098823" y="1811597"/>
                  <a:pt x="1096475" y="1881560"/>
                  <a:pt x="1161869" y="1721708"/>
                </a:cubicBezTo>
                <a:cubicBezTo>
                  <a:pt x="1203919" y="1618920"/>
                  <a:pt x="1140928" y="1699798"/>
                  <a:pt x="1227772" y="1565189"/>
                </a:cubicBezTo>
                <a:cubicBezTo>
                  <a:pt x="1262905" y="1510732"/>
                  <a:pt x="1299621" y="1456726"/>
                  <a:pt x="1343101" y="1408670"/>
                </a:cubicBezTo>
                <a:lnTo>
                  <a:pt x="1499620" y="1235676"/>
                </a:lnTo>
                <a:cubicBezTo>
                  <a:pt x="1532352" y="1199777"/>
                  <a:pt x="1565881" y="1164608"/>
                  <a:pt x="1598474" y="1128584"/>
                </a:cubicBezTo>
                <a:cubicBezTo>
                  <a:pt x="1669672" y="1049891"/>
                  <a:pt x="1681204" y="1032335"/>
                  <a:pt x="1754993" y="930876"/>
                </a:cubicBezTo>
                <a:cubicBezTo>
                  <a:pt x="1766640" y="914862"/>
                  <a:pt x="1773943" y="895451"/>
                  <a:pt x="1787945" y="881449"/>
                </a:cubicBezTo>
                <a:cubicBezTo>
                  <a:pt x="1809912" y="859481"/>
                  <a:pt x="1829763" y="835170"/>
                  <a:pt x="1853847" y="815546"/>
                </a:cubicBezTo>
                <a:cubicBezTo>
                  <a:pt x="1923676" y="758648"/>
                  <a:pt x="1996407" y="695457"/>
                  <a:pt x="2084507" y="667265"/>
                </a:cubicBezTo>
                <a:cubicBezTo>
                  <a:pt x="2196477" y="631434"/>
                  <a:pt x="2204201" y="635414"/>
                  <a:pt x="2306928" y="626076"/>
                </a:cubicBezTo>
                <a:cubicBezTo>
                  <a:pt x="2381069" y="609600"/>
                  <a:pt x="2454434" y="589135"/>
                  <a:pt x="2529350" y="576649"/>
                </a:cubicBezTo>
                <a:lnTo>
                  <a:pt x="2578777" y="568411"/>
                </a:lnTo>
                <a:cubicBezTo>
                  <a:pt x="2592553" y="565906"/>
                  <a:pt x="2606050" y="561719"/>
                  <a:pt x="2619966" y="560173"/>
                </a:cubicBezTo>
                <a:cubicBezTo>
                  <a:pt x="2882599" y="530991"/>
                  <a:pt x="2617760" y="567549"/>
                  <a:pt x="2784723" y="543697"/>
                </a:cubicBezTo>
                <a:cubicBezTo>
                  <a:pt x="2848535" y="522426"/>
                  <a:pt x="2921191" y="492348"/>
                  <a:pt x="2990669" y="486032"/>
                </a:cubicBezTo>
                <a:cubicBezTo>
                  <a:pt x="3094910" y="476556"/>
                  <a:pt x="3199361" y="469557"/>
                  <a:pt x="3303707" y="461319"/>
                </a:cubicBezTo>
                <a:cubicBezTo>
                  <a:pt x="3314691" y="458573"/>
                  <a:pt x="3325606" y="455537"/>
                  <a:pt x="3336658" y="453081"/>
                </a:cubicBezTo>
                <a:cubicBezTo>
                  <a:pt x="3368864" y="445924"/>
                  <a:pt x="3402847" y="440043"/>
                  <a:pt x="3435512" y="436605"/>
                </a:cubicBezTo>
                <a:cubicBezTo>
                  <a:pt x="3468396" y="433144"/>
                  <a:pt x="3501415" y="431114"/>
                  <a:pt x="3534366" y="428368"/>
                </a:cubicBezTo>
                <a:cubicBezTo>
                  <a:pt x="3586539" y="431114"/>
                  <a:pt x="3638978" y="430673"/>
                  <a:pt x="3690885" y="436605"/>
                </a:cubicBezTo>
                <a:cubicBezTo>
                  <a:pt x="3735297" y="441681"/>
                  <a:pt x="3778598" y="453970"/>
                  <a:pt x="3822690" y="461319"/>
                </a:cubicBezTo>
                <a:cubicBezTo>
                  <a:pt x="3865888" y="468519"/>
                  <a:pt x="3938881" y="474129"/>
                  <a:pt x="3979209" y="477795"/>
                </a:cubicBezTo>
                <a:cubicBezTo>
                  <a:pt x="4059672" y="504615"/>
                  <a:pt x="4025833" y="495357"/>
                  <a:pt x="4143966" y="518984"/>
                </a:cubicBezTo>
                <a:cubicBezTo>
                  <a:pt x="4160345" y="522260"/>
                  <a:pt x="4177299" y="522752"/>
                  <a:pt x="4193393" y="527222"/>
                </a:cubicBezTo>
                <a:cubicBezTo>
                  <a:pt x="4354928" y="572093"/>
                  <a:pt x="4230516" y="545087"/>
                  <a:pt x="4374626" y="593124"/>
                </a:cubicBezTo>
                <a:cubicBezTo>
                  <a:pt x="4396107" y="600284"/>
                  <a:pt x="4418663" y="603713"/>
                  <a:pt x="4440528" y="609600"/>
                </a:cubicBezTo>
                <a:lnTo>
                  <a:pt x="4588809" y="650789"/>
                </a:lnTo>
                <a:cubicBezTo>
                  <a:pt x="4605481" y="655652"/>
                  <a:pt x="4622703" y="659498"/>
                  <a:pt x="4638236" y="667265"/>
                </a:cubicBezTo>
                <a:lnTo>
                  <a:pt x="4770042" y="733168"/>
                </a:lnTo>
                <a:cubicBezTo>
                  <a:pt x="4778280" y="746898"/>
                  <a:pt x="4783433" y="763035"/>
                  <a:pt x="4794755" y="774357"/>
                </a:cubicBezTo>
                <a:cubicBezTo>
                  <a:pt x="4810003" y="789604"/>
                  <a:pt x="4873827" y="804009"/>
                  <a:pt x="4885372" y="807308"/>
                </a:cubicBezTo>
                <a:cubicBezTo>
                  <a:pt x="4890864" y="815546"/>
                  <a:pt x="4893609" y="826530"/>
                  <a:pt x="4901847" y="832022"/>
                </a:cubicBezTo>
                <a:cubicBezTo>
                  <a:pt x="4911267" y="838302"/>
                  <a:pt x="4923913" y="837149"/>
                  <a:pt x="4934799" y="840259"/>
                </a:cubicBezTo>
                <a:cubicBezTo>
                  <a:pt x="5017576" y="863909"/>
                  <a:pt x="4889385" y="830965"/>
                  <a:pt x="4992463" y="856735"/>
                </a:cubicBezTo>
                <a:cubicBezTo>
                  <a:pt x="4997955" y="864973"/>
                  <a:pt x="5001208" y="875264"/>
                  <a:pt x="5008939" y="881449"/>
                </a:cubicBezTo>
                <a:cubicBezTo>
                  <a:pt x="5015720" y="886873"/>
                  <a:pt x="5025672" y="886265"/>
                  <a:pt x="5033653" y="889686"/>
                </a:cubicBezTo>
                <a:cubicBezTo>
                  <a:pt x="5044940" y="894523"/>
                  <a:pt x="5055317" y="901324"/>
                  <a:pt x="5066604" y="906162"/>
                </a:cubicBezTo>
                <a:cubicBezTo>
                  <a:pt x="5074585" y="909583"/>
                  <a:pt x="5083382" y="910873"/>
                  <a:pt x="5091317" y="914400"/>
                </a:cubicBezTo>
                <a:cubicBezTo>
                  <a:pt x="5132853" y="932861"/>
                  <a:pt x="5173696" y="952843"/>
                  <a:pt x="5214885" y="972065"/>
                </a:cubicBezTo>
                <a:cubicBezTo>
                  <a:pt x="5243700" y="1000878"/>
                  <a:pt x="5243078" y="1002075"/>
                  <a:pt x="5280788" y="1029730"/>
                </a:cubicBezTo>
                <a:cubicBezTo>
                  <a:pt x="5307817" y="1049552"/>
                  <a:pt x="5337152" y="1066258"/>
                  <a:pt x="5363166" y="1087395"/>
                </a:cubicBezTo>
                <a:cubicBezTo>
                  <a:pt x="5381250" y="1102088"/>
                  <a:pt x="5393953" y="1122842"/>
                  <a:pt x="5412593" y="1136822"/>
                </a:cubicBezTo>
                <a:lnTo>
                  <a:pt x="5511447" y="1210962"/>
                </a:lnTo>
                <a:cubicBezTo>
                  <a:pt x="5541005" y="1255299"/>
                  <a:pt x="5530570" y="1241975"/>
                  <a:pt x="5585588" y="1301578"/>
                </a:cubicBezTo>
                <a:cubicBezTo>
                  <a:pt x="5598758" y="1315846"/>
                  <a:pt x="5614141" y="1328026"/>
                  <a:pt x="5626777" y="1342768"/>
                </a:cubicBezTo>
                <a:cubicBezTo>
                  <a:pt x="5647152" y="1366539"/>
                  <a:pt x="5665927" y="1391661"/>
                  <a:pt x="5684442" y="1416908"/>
                </a:cubicBezTo>
                <a:cubicBezTo>
                  <a:pt x="5696152" y="1432876"/>
                  <a:pt x="5703850" y="1451889"/>
                  <a:pt x="5717393" y="1466335"/>
                </a:cubicBezTo>
                <a:cubicBezTo>
                  <a:pt x="5745312" y="1496116"/>
                  <a:pt x="5778095" y="1520936"/>
                  <a:pt x="5808009" y="1548713"/>
                </a:cubicBezTo>
                <a:cubicBezTo>
                  <a:pt x="5869215" y="1605547"/>
                  <a:pt x="5784743" y="1533683"/>
                  <a:pt x="5882150" y="1631092"/>
                </a:cubicBezTo>
                <a:cubicBezTo>
                  <a:pt x="5889151" y="1638093"/>
                  <a:pt x="5899862" y="1640567"/>
                  <a:pt x="5906863" y="1647568"/>
                </a:cubicBezTo>
                <a:cubicBezTo>
                  <a:pt x="6019703" y="1760408"/>
                  <a:pt x="5937224" y="1683448"/>
                  <a:pt x="5997480" y="1754659"/>
                </a:cubicBezTo>
                <a:cubicBezTo>
                  <a:pt x="6018838" y="1779901"/>
                  <a:pt x="6040001" y="1805419"/>
                  <a:pt x="6063382" y="1828800"/>
                </a:cubicBezTo>
                <a:cubicBezTo>
                  <a:pt x="6070383" y="1835801"/>
                  <a:pt x="6081095" y="1838275"/>
                  <a:pt x="6088096" y="1845276"/>
                </a:cubicBezTo>
                <a:cubicBezTo>
                  <a:pt x="6100529" y="1857709"/>
                  <a:pt x="6109469" y="1873233"/>
                  <a:pt x="6121047" y="1886465"/>
                </a:cubicBezTo>
                <a:cubicBezTo>
                  <a:pt x="6128719" y="1895233"/>
                  <a:pt x="6137523" y="1902940"/>
                  <a:pt x="6145761" y="1911178"/>
                </a:cubicBezTo>
                <a:cubicBezTo>
                  <a:pt x="6153999" y="1930400"/>
                  <a:pt x="6161122" y="1950138"/>
                  <a:pt x="6170474" y="1968843"/>
                </a:cubicBezTo>
                <a:cubicBezTo>
                  <a:pt x="6174902" y="1977699"/>
                  <a:pt x="6181856" y="1985067"/>
                  <a:pt x="6186950" y="1993557"/>
                </a:cubicBezTo>
                <a:cubicBezTo>
                  <a:pt x="6243738" y="2088205"/>
                  <a:pt x="6199157" y="2020107"/>
                  <a:pt x="6236377" y="2075935"/>
                </a:cubicBezTo>
                <a:cubicBezTo>
                  <a:pt x="6256179" y="2155139"/>
                  <a:pt x="6229429" y="2062906"/>
                  <a:pt x="6302280" y="2199503"/>
                </a:cubicBezTo>
                <a:cubicBezTo>
                  <a:pt x="6307608" y="2209493"/>
                  <a:pt x="6307407" y="2221568"/>
                  <a:pt x="6310517" y="2232454"/>
                </a:cubicBezTo>
                <a:cubicBezTo>
                  <a:pt x="6312902" y="2240804"/>
                  <a:pt x="6314638" y="2249522"/>
                  <a:pt x="6318755" y="2257168"/>
                </a:cubicBezTo>
                <a:cubicBezTo>
                  <a:pt x="6333937" y="2285363"/>
                  <a:pt x="6351706" y="2312087"/>
                  <a:pt x="6368182" y="2339546"/>
                </a:cubicBezTo>
                <a:cubicBezTo>
                  <a:pt x="6370928" y="2350530"/>
                  <a:pt x="6373310" y="2361611"/>
                  <a:pt x="6376420" y="2372497"/>
                </a:cubicBezTo>
                <a:cubicBezTo>
                  <a:pt x="6378806" y="2380846"/>
                  <a:pt x="6382955" y="2388696"/>
                  <a:pt x="6384658" y="2397211"/>
                </a:cubicBezTo>
                <a:cubicBezTo>
                  <a:pt x="6411513" y="2531483"/>
                  <a:pt x="6388243" y="2457394"/>
                  <a:pt x="6409372" y="2520778"/>
                </a:cubicBezTo>
                <a:cubicBezTo>
                  <a:pt x="6426161" y="2671893"/>
                  <a:pt x="6407434" y="2510367"/>
                  <a:pt x="6434085" y="2710249"/>
                </a:cubicBezTo>
                <a:cubicBezTo>
                  <a:pt x="6439937" y="2754138"/>
                  <a:pt x="6445069" y="2798119"/>
                  <a:pt x="6450561" y="2842054"/>
                </a:cubicBezTo>
                <a:cubicBezTo>
                  <a:pt x="6447815" y="2913449"/>
                  <a:pt x="6447076" y="2984949"/>
                  <a:pt x="6442323" y="3056238"/>
                </a:cubicBezTo>
                <a:cubicBezTo>
                  <a:pt x="6441570" y="3067535"/>
                  <a:pt x="6436490" y="3078126"/>
                  <a:pt x="6434085" y="3089189"/>
                </a:cubicBezTo>
                <a:cubicBezTo>
                  <a:pt x="6422759" y="3141289"/>
                  <a:pt x="6417994" y="3195127"/>
                  <a:pt x="6401134" y="3245708"/>
                </a:cubicBezTo>
                <a:cubicBezTo>
                  <a:pt x="6398388" y="3253946"/>
                  <a:pt x="6396358" y="3262459"/>
                  <a:pt x="6392896" y="3270422"/>
                </a:cubicBezTo>
                <a:cubicBezTo>
                  <a:pt x="6368883" y="3325651"/>
                  <a:pt x="6341918" y="3379587"/>
                  <a:pt x="6318755" y="3435178"/>
                </a:cubicBezTo>
                <a:cubicBezTo>
                  <a:pt x="6305563" y="3466839"/>
                  <a:pt x="6316281" y="3464840"/>
                  <a:pt x="6302280" y="3492843"/>
                </a:cubicBezTo>
                <a:cubicBezTo>
                  <a:pt x="6297852" y="3501699"/>
                  <a:pt x="6291296" y="3509319"/>
                  <a:pt x="6285804" y="3517557"/>
                </a:cubicBezTo>
                <a:cubicBezTo>
                  <a:pt x="6283058" y="3528541"/>
                  <a:pt x="6281541" y="3539907"/>
                  <a:pt x="6277566" y="3550508"/>
                </a:cubicBezTo>
                <a:cubicBezTo>
                  <a:pt x="6204430" y="3745538"/>
                  <a:pt x="6261707" y="3588248"/>
                  <a:pt x="6219901" y="3682313"/>
                </a:cubicBezTo>
                <a:cubicBezTo>
                  <a:pt x="6213895" y="3695826"/>
                  <a:pt x="6210507" y="3710521"/>
                  <a:pt x="6203426" y="3723503"/>
                </a:cubicBezTo>
                <a:cubicBezTo>
                  <a:pt x="6193944" y="3740887"/>
                  <a:pt x="6181458" y="3756454"/>
                  <a:pt x="6170474" y="3772930"/>
                </a:cubicBezTo>
                <a:cubicBezTo>
                  <a:pt x="6164982" y="3781168"/>
                  <a:pt x="6158427" y="3788788"/>
                  <a:pt x="6153999" y="3797643"/>
                </a:cubicBezTo>
                <a:cubicBezTo>
                  <a:pt x="6148507" y="3808627"/>
                  <a:pt x="6142511" y="3819373"/>
                  <a:pt x="6137523" y="3830595"/>
                </a:cubicBezTo>
                <a:cubicBezTo>
                  <a:pt x="6119873" y="3870308"/>
                  <a:pt x="6124848" y="3869252"/>
                  <a:pt x="6104572" y="3904735"/>
                </a:cubicBezTo>
                <a:cubicBezTo>
                  <a:pt x="6099660" y="3913331"/>
                  <a:pt x="6093190" y="3920959"/>
                  <a:pt x="6088096" y="3929449"/>
                </a:cubicBezTo>
                <a:cubicBezTo>
                  <a:pt x="6068469" y="3962161"/>
                  <a:pt x="6054853" y="3998997"/>
                  <a:pt x="6030431" y="4028303"/>
                </a:cubicBezTo>
                <a:cubicBezTo>
                  <a:pt x="5945423" y="4130313"/>
                  <a:pt x="5978341" y="4088862"/>
                  <a:pt x="5849199" y="4267200"/>
                </a:cubicBezTo>
                <a:cubicBezTo>
                  <a:pt x="5811778" y="4318877"/>
                  <a:pt x="5794067" y="4356339"/>
                  <a:pt x="5758582" y="4415481"/>
                </a:cubicBezTo>
                <a:cubicBezTo>
                  <a:pt x="5753488" y="4423971"/>
                  <a:pt x="5747019" y="4431599"/>
                  <a:pt x="5742107" y="4440195"/>
                </a:cubicBezTo>
                <a:cubicBezTo>
                  <a:pt x="5736014" y="4450857"/>
                  <a:pt x="5731819" y="4462539"/>
                  <a:pt x="5725631" y="4473146"/>
                </a:cubicBezTo>
                <a:cubicBezTo>
                  <a:pt x="5712578" y="4495522"/>
                  <a:pt x="5696847" y="4516307"/>
                  <a:pt x="5684442" y="4539049"/>
                </a:cubicBezTo>
                <a:cubicBezTo>
                  <a:pt x="5643049" y="4614935"/>
                  <a:pt x="5737503" y="4487138"/>
                  <a:pt x="5643253" y="4604951"/>
                </a:cubicBezTo>
                <a:cubicBezTo>
                  <a:pt x="5640507" y="4615935"/>
                  <a:pt x="5639700" y="4627596"/>
                  <a:pt x="5635015" y="4637903"/>
                </a:cubicBezTo>
                <a:cubicBezTo>
                  <a:pt x="5602438" y="4709572"/>
                  <a:pt x="5605221" y="4679999"/>
                  <a:pt x="5569112" y="4744995"/>
                </a:cubicBezTo>
                <a:cubicBezTo>
                  <a:pt x="5564895" y="4752586"/>
                  <a:pt x="5564757" y="4761941"/>
                  <a:pt x="5560874" y="4769708"/>
                </a:cubicBezTo>
                <a:cubicBezTo>
                  <a:pt x="5553714" y="4784029"/>
                  <a:pt x="5544647" y="4797319"/>
                  <a:pt x="5536161" y="4810897"/>
                </a:cubicBezTo>
                <a:cubicBezTo>
                  <a:pt x="5530914" y="4819293"/>
                  <a:pt x="5526686" y="4828610"/>
                  <a:pt x="5519685" y="4835611"/>
                </a:cubicBezTo>
                <a:cubicBezTo>
                  <a:pt x="5507252" y="4848044"/>
                  <a:pt x="5490929" y="4856129"/>
                  <a:pt x="5478496" y="4868562"/>
                </a:cubicBezTo>
                <a:cubicBezTo>
                  <a:pt x="5468788" y="4878270"/>
                  <a:pt x="5463798" y="4892123"/>
                  <a:pt x="5453782" y="4901513"/>
                </a:cubicBezTo>
                <a:cubicBezTo>
                  <a:pt x="5419667" y="4933495"/>
                  <a:pt x="5379756" y="4959064"/>
                  <a:pt x="5346690" y="4992130"/>
                </a:cubicBezTo>
                <a:cubicBezTo>
                  <a:pt x="5296903" y="5041917"/>
                  <a:pt x="5332932" y="5010196"/>
                  <a:pt x="5289026" y="5041557"/>
                </a:cubicBezTo>
                <a:cubicBezTo>
                  <a:pt x="5277854" y="5049537"/>
                  <a:pt x="5267755" y="5059055"/>
                  <a:pt x="5256074" y="5066270"/>
                </a:cubicBezTo>
                <a:cubicBezTo>
                  <a:pt x="5174339" y="5116753"/>
                  <a:pt x="5094865" y="5171587"/>
                  <a:pt x="5008939" y="5214551"/>
                </a:cubicBezTo>
                <a:cubicBezTo>
                  <a:pt x="4992463" y="5222789"/>
                  <a:pt x="4976760" y="5232797"/>
                  <a:pt x="4959512" y="5239265"/>
                </a:cubicBezTo>
                <a:cubicBezTo>
                  <a:pt x="4932669" y="5249331"/>
                  <a:pt x="4904593" y="5255740"/>
                  <a:pt x="4877134" y="5263978"/>
                </a:cubicBezTo>
                <a:cubicBezTo>
                  <a:pt x="4868896" y="5269470"/>
                  <a:pt x="4861410" y="5276305"/>
                  <a:pt x="4852420" y="5280454"/>
                </a:cubicBezTo>
                <a:cubicBezTo>
                  <a:pt x="4825567" y="5292847"/>
                  <a:pt x="4797645" y="5302788"/>
                  <a:pt x="4770042" y="5313405"/>
                </a:cubicBezTo>
                <a:cubicBezTo>
                  <a:pt x="4761937" y="5316522"/>
                  <a:pt x="4753309" y="5318222"/>
                  <a:pt x="4745328" y="5321643"/>
                </a:cubicBezTo>
                <a:cubicBezTo>
                  <a:pt x="4703631" y="5339513"/>
                  <a:pt x="4706705" y="5346834"/>
                  <a:pt x="4654712" y="5362832"/>
                </a:cubicBezTo>
                <a:cubicBezTo>
                  <a:pt x="4603148" y="5378698"/>
                  <a:pt x="4550241" y="5389827"/>
                  <a:pt x="4498193" y="5404022"/>
                </a:cubicBezTo>
                <a:cubicBezTo>
                  <a:pt x="4489816" y="5406307"/>
                  <a:pt x="4481610" y="5409210"/>
                  <a:pt x="4473480" y="5412259"/>
                </a:cubicBezTo>
                <a:cubicBezTo>
                  <a:pt x="4459634" y="5417451"/>
                  <a:pt x="4446726" y="5425527"/>
                  <a:pt x="4432290" y="5428735"/>
                </a:cubicBezTo>
                <a:cubicBezTo>
                  <a:pt x="4313650" y="5455099"/>
                  <a:pt x="4281563" y="5457873"/>
                  <a:pt x="4185155" y="5469924"/>
                </a:cubicBezTo>
                <a:cubicBezTo>
                  <a:pt x="4088359" y="5525237"/>
                  <a:pt x="4100458" y="5525370"/>
                  <a:pt x="4028636" y="5552303"/>
                </a:cubicBezTo>
                <a:cubicBezTo>
                  <a:pt x="4020506" y="5555352"/>
                  <a:pt x="4012474" y="5559031"/>
                  <a:pt x="4003923" y="5560540"/>
                </a:cubicBezTo>
                <a:cubicBezTo>
                  <a:pt x="3965680" y="5567289"/>
                  <a:pt x="3926898" y="5570632"/>
                  <a:pt x="3888593" y="5577016"/>
                </a:cubicBezTo>
                <a:cubicBezTo>
                  <a:pt x="3872117" y="5579762"/>
                  <a:pt x="3855545" y="5581978"/>
                  <a:pt x="3839166" y="5585254"/>
                </a:cubicBezTo>
                <a:cubicBezTo>
                  <a:pt x="3828064" y="5587474"/>
                  <a:pt x="3817337" y="5591374"/>
                  <a:pt x="3806215" y="5593492"/>
                </a:cubicBezTo>
                <a:cubicBezTo>
                  <a:pt x="3759650" y="5602361"/>
                  <a:pt x="3712654" y="5608909"/>
                  <a:pt x="3666172" y="5618205"/>
                </a:cubicBezTo>
                <a:cubicBezTo>
                  <a:pt x="3657657" y="5619908"/>
                  <a:pt x="3649848" y="5624206"/>
                  <a:pt x="3641458" y="5626443"/>
                </a:cubicBezTo>
                <a:cubicBezTo>
                  <a:pt x="3608639" y="5635195"/>
                  <a:pt x="3576228" y="5646354"/>
                  <a:pt x="3542604" y="5651157"/>
                </a:cubicBezTo>
                <a:cubicBezTo>
                  <a:pt x="3396882" y="5671974"/>
                  <a:pt x="3465481" y="5660685"/>
                  <a:pt x="3336658" y="5684108"/>
                </a:cubicBezTo>
                <a:lnTo>
                  <a:pt x="2537588" y="5675870"/>
                </a:lnTo>
                <a:cubicBezTo>
                  <a:pt x="2427226" y="5673748"/>
                  <a:pt x="2518066" y="5670487"/>
                  <a:pt x="2455209" y="5659395"/>
                </a:cubicBezTo>
                <a:cubicBezTo>
                  <a:pt x="2416967" y="5652646"/>
                  <a:pt x="2378323" y="5648411"/>
                  <a:pt x="2339880" y="5642919"/>
                </a:cubicBezTo>
                <a:cubicBezTo>
                  <a:pt x="2274458" y="5621112"/>
                  <a:pt x="2342222" y="5641431"/>
                  <a:pt x="2199836" y="5626443"/>
                </a:cubicBezTo>
                <a:cubicBezTo>
                  <a:pt x="2185911" y="5624977"/>
                  <a:pt x="2172423" y="5620710"/>
                  <a:pt x="2158647" y="5618205"/>
                </a:cubicBezTo>
                <a:cubicBezTo>
                  <a:pt x="2142214" y="5615217"/>
                  <a:pt x="2125696" y="5612714"/>
                  <a:pt x="2109220" y="5609968"/>
                </a:cubicBezTo>
                <a:cubicBezTo>
                  <a:pt x="2012779" y="5577820"/>
                  <a:pt x="2105569" y="5607347"/>
                  <a:pt x="1960939" y="5568778"/>
                </a:cubicBezTo>
                <a:cubicBezTo>
                  <a:pt x="1952549" y="5566541"/>
                  <a:pt x="1944387" y="5563507"/>
                  <a:pt x="1936226" y="5560540"/>
                </a:cubicBezTo>
                <a:cubicBezTo>
                  <a:pt x="1914177" y="5552522"/>
                  <a:pt x="1892580" y="5543246"/>
                  <a:pt x="1870323" y="5535827"/>
                </a:cubicBezTo>
                <a:cubicBezTo>
                  <a:pt x="1859582" y="5532247"/>
                  <a:pt x="1848258" y="5530699"/>
                  <a:pt x="1837372" y="5527589"/>
                </a:cubicBezTo>
                <a:cubicBezTo>
                  <a:pt x="1829023" y="5525203"/>
                  <a:pt x="1821008" y="5521737"/>
                  <a:pt x="1812658" y="5519351"/>
                </a:cubicBezTo>
                <a:cubicBezTo>
                  <a:pt x="1782554" y="5510750"/>
                  <a:pt x="1751944" y="5503918"/>
                  <a:pt x="1722042" y="5494638"/>
                </a:cubicBezTo>
                <a:cubicBezTo>
                  <a:pt x="1672283" y="5479195"/>
                  <a:pt x="1623188" y="5461687"/>
                  <a:pt x="1573761" y="5445211"/>
                </a:cubicBezTo>
                <a:cubicBezTo>
                  <a:pt x="1565523" y="5442465"/>
                  <a:pt x="1557471" y="5439079"/>
                  <a:pt x="1549047" y="5436973"/>
                </a:cubicBezTo>
                <a:cubicBezTo>
                  <a:pt x="1538063" y="5434227"/>
                  <a:pt x="1526965" y="5431905"/>
                  <a:pt x="1516096" y="5428735"/>
                </a:cubicBezTo>
                <a:cubicBezTo>
                  <a:pt x="1323292" y="5372500"/>
                  <a:pt x="1411406" y="5389319"/>
                  <a:pt x="1301912" y="5371070"/>
                </a:cubicBezTo>
                <a:lnTo>
                  <a:pt x="1194820" y="5329881"/>
                </a:lnTo>
                <a:cubicBezTo>
                  <a:pt x="1178524" y="5323877"/>
                  <a:pt x="1161748" y="5319246"/>
                  <a:pt x="1145393" y="5313405"/>
                </a:cubicBezTo>
                <a:cubicBezTo>
                  <a:pt x="1123298" y="5305514"/>
                  <a:pt x="1101747" y="5296111"/>
                  <a:pt x="1079490" y="5288692"/>
                </a:cubicBezTo>
                <a:cubicBezTo>
                  <a:pt x="1068749" y="5285112"/>
                  <a:pt x="1057140" y="5284429"/>
                  <a:pt x="1046539" y="5280454"/>
                </a:cubicBezTo>
                <a:cubicBezTo>
                  <a:pt x="1035041" y="5276142"/>
                  <a:pt x="1025187" y="5268012"/>
                  <a:pt x="1013588" y="5263978"/>
                </a:cubicBezTo>
                <a:cubicBezTo>
                  <a:pt x="961912" y="5246004"/>
                  <a:pt x="909411" y="5230481"/>
                  <a:pt x="857069" y="5214551"/>
                </a:cubicBezTo>
                <a:cubicBezTo>
                  <a:pt x="848490" y="5211940"/>
                  <a:pt x="809705" y="5203962"/>
                  <a:pt x="799404" y="5198076"/>
                </a:cubicBezTo>
                <a:cubicBezTo>
                  <a:pt x="768319" y="5180313"/>
                  <a:pt x="739773" y="5158350"/>
                  <a:pt x="708788" y="5140411"/>
                </a:cubicBezTo>
                <a:cubicBezTo>
                  <a:pt x="576904" y="5064057"/>
                  <a:pt x="702237" y="5148935"/>
                  <a:pt x="593458" y="5074508"/>
                </a:cubicBezTo>
                <a:cubicBezTo>
                  <a:pt x="557625" y="5049991"/>
                  <a:pt x="517066" y="5031069"/>
                  <a:pt x="486366" y="5000368"/>
                </a:cubicBezTo>
                <a:cubicBezTo>
                  <a:pt x="475382" y="4989384"/>
                  <a:pt x="465348" y="4977360"/>
                  <a:pt x="453415" y="4967416"/>
                </a:cubicBezTo>
                <a:cubicBezTo>
                  <a:pt x="432320" y="4949837"/>
                  <a:pt x="408765" y="4935377"/>
                  <a:pt x="387512" y="4917989"/>
                </a:cubicBezTo>
                <a:cubicBezTo>
                  <a:pt x="370271" y="4903882"/>
                  <a:pt x="349541" y="4878653"/>
                  <a:pt x="338085" y="4860324"/>
                </a:cubicBezTo>
                <a:cubicBezTo>
                  <a:pt x="325616" y="4840373"/>
                  <a:pt x="303696" y="4784668"/>
                  <a:pt x="296896" y="4769708"/>
                </a:cubicBezTo>
                <a:cubicBezTo>
                  <a:pt x="291814" y="4758529"/>
                  <a:pt x="284118" y="4748467"/>
                  <a:pt x="280420" y="4736757"/>
                </a:cubicBezTo>
                <a:cubicBezTo>
                  <a:pt x="253036" y="4650040"/>
                  <a:pt x="247433" y="4613007"/>
                  <a:pt x="230993" y="4530811"/>
                </a:cubicBezTo>
                <a:cubicBezTo>
                  <a:pt x="228247" y="4503351"/>
                  <a:pt x="224956" y="4475941"/>
                  <a:pt x="222755" y="4448432"/>
                </a:cubicBezTo>
                <a:cubicBezTo>
                  <a:pt x="214293" y="4342653"/>
                  <a:pt x="218214" y="4340233"/>
                  <a:pt x="206280" y="4250724"/>
                </a:cubicBezTo>
                <a:cubicBezTo>
                  <a:pt x="204073" y="4234168"/>
                  <a:pt x="200582" y="4217806"/>
                  <a:pt x="198042" y="4201297"/>
                </a:cubicBezTo>
                <a:cubicBezTo>
                  <a:pt x="195089" y="4182106"/>
                  <a:pt x="193804" y="4162632"/>
                  <a:pt x="189804" y="4143632"/>
                </a:cubicBezTo>
                <a:cubicBezTo>
                  <a:pt x="182807" y="4110395"/>
                  <a:pt x="173328" y="4077729"/>
                  <a:pt x="165090" y="4044778"/>
                </a:cubicBezTo>
                <a:cubicBezTo>
                  <a:pt x="162344" y="4033794"/>
                  <a:pt x="160433" y="4022568"/>
                  <a:pt x="156853" y="4011827"/>
                </a:cubicBezTo>
                <a:cubicBezTo>
                  <a:pt x="154107" y="4003589"/>
                  <a:pt x="150540" y="3995581"/>
                  <a:pt x="148615" y="3987113"/>
                </a:cubicBezTo>
                <a:cubicBezTo>
                  <a:pt x="136799" y="3935123"/>
                  <a:pt x="125035" y="3883081"/>
                  <a:pt x="115663" y="3830595"/>
                </a:cubicBezTo>
                <a:cubicBezTo>
                  <a:pt x="70523" y="3577810"/>
                  <a:pt x="147546" y="3936992"/>
                  <a:pt x="90950" y="3682313"/>
                </a:cubicBezTo>
                <a:cubicBezTo>
                  <a:pt x="65425" y="3410057"/>
                  <a:pt x="94142" y="3502430"/>
                  <a:pt x="57999" y="3393989"/>
                </a:cubicBezTo>
                <a:cubicBezTo>
                  <a:pt x="52507" y="3358292"/>
                  <a:pt x="47461" y="3322523"/>
                  <a:pt x="41523" y="3286897"/>
                </a:cubicBezTo>
                <a:cubicBezTo>
                  <a:pt x="39221" y="3273086"/>
                  <a:pt x="34448" y="3259661"/>
                  <a:pt x="33285" y="3245708"/>
                </a:cubicBezTo>
                <a:cubicBezTo>
                  <a:pt x="17828" y="3060232"/>
                  <a:pt x="42693" y="3142125"/>
                  <a:pt x="16809" y="3064476"/>
                </a:cubicBezTo>
                <a:cubicBezTo>
                  <a:pt x="11317" y="3028779"/>
                  <a:pt x="1174" y="2993492"/>
                  <a:pt x="334" y="2957384"/>
                </a:cubicBezTo>
                <a:cubicBezTo>
                  <a:pt x="-2699" y="2826961"/>
                  <a:pt x="15642" y="2611268"/>
                  <a:pt x="25047" y="2479589"/>
                </a:cubicBezTo>
                <a:cubicBezTo>
                  <a:pt x="22301" y="2465859"/>
                  <a:pt x="20832" y="2451811"/>
                  <a:pt x="16809" y="2438400"/>
                </a:cubicBezTo>
                <a:cubicBezTo>
                  <a:pt x="12560" y="2424236"/>
                  <a:pt x="334" y="2411998"/>
                  <a:pt x="334" y="2397211"/>
                </a:cubicBezTo>
                <a:cubicBezTo>
                  <a:pt x="334" y="2363805"/>
                  <a:pt x="8202" y="2330635"/>
                  <a:pt x="16809" y="2298357"/>
                </a:cubicBezTo>
                <a:cubicBezTo>
                  <a:pt x="19360" y="2288790"/>
                  <a:pt x="28038" y="2282039"/>
                  <a:pt x="33285" y="2273643"/>
                </a:cubicBezTo>
                <a:cubicBezTo>
                  <a:pt x="41771" y="2260065"/>
                  <a:pt x="49761" y="2246184"/>
                  <a:pt x="57999" y="2232454"/>
                </a:cubicBezTo>
                <a:cubicBezTo>
                  <a:pt x="63491" y="2210486"/>
                  <a:pt x="67815" y="2188193"/>
                  <a:pt x="74474" y="2166551"/>
                </a:cubicBezTo>
                <a:cubicBezTo>
                  <a:pt x="85458" y="2130854"/>
                  <a:pt x="96286" y="2095108"/>
                  <a:pt x="107426" y="2059459"/>
                </a:cubicBezTo>
                <a:cubicBezTo>
                  <a:pt x="110016" y="2051171"/>
                  <a:pt x="113779" y="2043222"/>
                  <a:pt x="115663" y="2034746"/>
                </a:cubicBezTo>
                <a:cubicBezTo>
                  <a:pt x="121155" y="2010032"/>
                  <a:pt x="127174" y="1985430"/>
                  <a:pt x="132139" y="1960605"/>
                </a:cubicBezTo>
                <a:cubicBezTo>
                  <a:pt x="135415" y="1944226"/>
                  <a:pt x="134174" y="1926686"/>
                  <a:pt x="140377" y="1911178"/>
                </a:cubicBezTo>
                <a:cubicBezTo>
                  <a:pt x="150877" y="1884929"/>
                  <a:pt x="168923" y="1862324"/>
                  <a:pt x="181566" y="1837038"/>
                </a:cubicBezTo>
                <a:cubicBezTo>
                  <a:pt x="213531" y="1773109"/>
                  <a:pt x="198077" y="1798500"/>
                  <a:pt x="214517" y="1754659"/>
                </a:cubicBezTo>
                <a:cubicBezTo>
                  <a:pt x="219709" y="1740813"/>
                  <a:pt x="225801" y="1727316"/>
                  <a:pt x="230993" y="1713470"/>
                </a:cubicBezTo>
                <a:cubicBezTo>
                  <a:pt x="234042" y="1705340"/>
                  <a:pt x="234414" y="1695982"/>
                  <a:pt x="239231" y="1688757"/>
                </a:cubicBezTo>
                <a:cubicBezTo>
                  <a:pt x="251127" y="1670912"/>
                  <a:pt x="266690" y="1655806"/>
                  <a:pt x="280420" y="1639330"/>
                </a:cubicBezTo>
                <a:cubicBezTo>
                  <a:pt x="296669" y="1574335"/>
                  <a:pt x="280553" y="1619931"/>
                  <a:pt x="346323" y="1532238"/>
                </a:cubicBezTo>
                <a:cubicBezTo>
                  <a:pt x="381903" y="1484799"/>
                  <a:pt x="342630" y="1525746"/>
                  <a:pt x="395750" y="1449859"/>
                </a:cubicBezTo>
                <a:cubicBezTo>
                  <a:pt x="402431" y="1440315"/>
                  <a:pt x="414289" y="1435025"/>
                  <a:pt x="420463" y="1425146"/>
                </a:cubicBezTo>
                <a:cubicBezTo>
                  <a:pt x="455663" y="1368826"/>
                  <a:pt x="485146" y="1309102"/>
                  <a:pt x="519317" y="1252151"/>
                </a:cubicBezTo>
                <a:cubicBezTo>
                  <a:pt x="526381" y="1240378"/>
                  <a:pt x="536051" y="1230372"/>
                  <a:pt x="544031" y="1219200"/>
                </a:cubicBezTo>
                <a:cubicBezTo>
                  <a:pt x="549786" y="1211143"/>
                  <a:pt x="555413" y="1202976"/>
                  <a:pt x="560507" y="1194486"/>
                </a:cubicBezTo>
                <a:cubicBezTo>
                  <a:pt x="571897" y="1175503"/>
                  <a:pt x="580691" y="1154908"/>
                  <a:pt x="593458" y="1136822"/>
                </a:cubicBezTo>
                <a:cubicBezTo>
                  <a:pt x="613737" y="1108093"/>
                  <a:pt x="643635" y="1085896"/>
                  <a:pt x="659361" y="1054443"/>
                </a:cubicBezTo>
                <a:cubicBezTo>
                  <a:pt x="679267" y="1014629"/>
                  <a:pt x="674510" y="1018390"/>
                  <a:pt x="708788" y="980303"/>
                </a:cubicBezTo>
                <a:cubicBezTo>
                  <a:pt x="721777" y="965871"/>
                  <a:pt x="737981" y="954381"/>
                  <a:pt x="749977" y="939113"/>
                </a:cubicBezTo>
                <a:cubicBezTo>
                  <a:pt x="802549" y="872203"/>
                  <a:pt x="775473" y="876293"/>
                  <a:pt x="824117" y="848497"/>
                </a:cubicBezTo>
                <a:cubicBezTo>
                  <a:pt x="834779" y="842404"/>
                  <a:pt x="846085" y="837514"/>
                  <a:pt x="857069" y="832022"/>
                </a:cubicBezTo>
                <a:cubicBezTo>
                  <a:pt x="915924" y="773165"/>
                  <a:pt x="872540" y="812732"/>
                  <a:pt x="972399" y="741405"/>
                </a:cubicBezTo>
                <a:cubicBezTo>
                  <a:pt x="985023" y="732388"/>
                  <a:pt x="1014296" y="708706"/>
                  <a:pt x="1030063" y="700216"/>
                </a:cubicBezTo>
                <a:cubicBezTo>
                  <a:pt x="1057094" y="685661"/>
                  <a:pt x="1084387" y="671496"/>
                  <a:pt x="1112442" y="659027"/>
                </a:cubicBezTo>
                <a:cubicBezTo>
                  <a:pt x="1133881" y="649498"/>
                  <a:pt x="1156688" y="643337"/>
                  <a:pt x="1178345" y="634313"/>
                </a:cubicBezTo>
                <a:cubicBezTo>
                  <a:pt x="1189680" y="629590"/>
                  <a:pt x="1199941" y="622514"/>
                  <a:pt x="1211296" y="617838"/>
                </a:cubicBezTo>
                <a:cubicBezTo>
                  <a:pt x="1246662" y="603276"/>
                  <a:pt x="1287791" y="599597"/>
                  <a:pt x="1318388" y="576649"/>
                </a:cubicBezTo>
                <a:cubicBezTo>
                  <a:pt x="1329372" y="568411"/>
                  <a:pt x="1339337" y="558603"/>
                  <a:pt x="1351339" y="551935"/>
                </a:cubicBezTo>
                <a:cubicBezTo>
                  <a:pt x="1382421" y="534667"/>
                  <a:pt x="1449564" y="520601"/>
                  <a:pt x="1474907" y="510746"/>
                </a:cubicBezTo>
                <a:cubicBezTo>
                  <a:pt x="1497797" y="501844"/>
                  <a:pt x="1518450" y="487958"/>
                  <a:pt x="1540809" y="477795"/>
                </a:cubicBezTo>
                <a:cubicBezTo>
                  <a:pt x="1548714" y="474202"/>
                  <a:pt x="1557756" y="473440"/>
                  <a:pt x="1565523" y="469557"/>
                </a:cubicBezTo>
                <a:cubicBezTo>
                  <a:pt x="1579844" y="462396"/>
                  <a:pt x="1592391" y="452004"/>
                  <a:pt x="1606712" y="444843"/>
                </a:cubicBezTo>
                <a:cubicBezTo>
                  <a:pt x="1614479" y="440960"/>
                  <a:pt x="1623109" y="439100"/>
                  <a:pt x="1631426" y="436605"/>
                </a:cubicBezTo>
                <a:cubicBezTo>
                  <a:pt x="1678032" y="422623"/>
                  <a:pt x="1723473" y="403416"/>
                  <a:pt x="1771469" y="395416"/>
                </a:cubicBezTo>
                <a:cubicBezTo>
                  <a:pt x="1787945" y="392670"/>
                  <a:pt x="1804692" y="391229"/>
                  <a:pt x="1820896" y="387178"/>
                </a:cubicBezTo>
                <a:cubicBezTo>
                  <a:pt x="1958029" y="352896"/>
                  <a:pt x="1801010" y="388316"/>
                  <a:pt x="1903274" y="354227"/>
                </a:cubicBezTo>
                <a:cubicBezTo>
                  <a:pt x="1916557" y="349799"/>
                  <a:pt x="1930733" y="348735"/>
                  <a:pt x="1944463" y="345989"/>
                </a:cubicBezTo>
                <a:cubicBezTo>
                  <a:pt x="1960939" y="335005"/>
                  <a:pt x="1975105" y="319300"/>
                  <a:pt x="1993890" y="313038"/>
                </a:cubicBezTo>
                <a:cubicBezTo>
                  <a:pt x="2040745" y="297420"/>
                  <a:pt x="2021617" y="304677"/>
                  <a:pt x="2092745" y="271849"/>
                </a:cubicBezTo>
                <a:cubicBezTo>
                  <a:pt x="2103895" y="266703"/>
                  <a:pt x="2114330" y="260023"/>
                  <a:pt x="2125696" y="255373"/>
                </a:cubicBezTo>
                <a:cubicBezTo>
                  <a:pt x="2174780" y="235293"/>
                  <a:pt x="2224737" y="217404"/>
                  <a:pt x="2273977" y="197708"/>
                </a:cubicBezTo>
                <a:cubicBezTo>
                  <a:pt x="2379155" y="155637"/>
                  <a:pt x="2285602" y="188342"/>
                  <a:pt x="2381069" y="156519"/>
                </a:cubicBezTo>
                <a:cubicBezTo>
                  <a:pt x="2389307" y="151027"/>
                  <a:pt x="2397186" y="144955"/>
                  <a:pt x="2405782" y="140043"/>
                </a:cubicBezTo>
                <a:cubicBezTo>
                  <a:pt x="2443492" y="118495"/>
                  <a:pt x="2518999" y="90507"/>
                  <a:pt x="2545826" y="82378"/>
                </a:cubicBezTo>
                <a:cubicBezTo>
                  <a:pt x="2682512" y="40957"/>
                  <a:pt x="2677245" y="44893"/>
                  <a:pt x="2784723" y="32951"/>
                </a:cubicBezTo>
                <a:cubicBezTo>
                  <a:pt x="2792961" y="30205"/>
                  <a:pt x="2800975" y="26665"/>
                  <a:pt x="2809436" y="24713"/>
                </a:cubicBezTo>
                <a:cubicBezTo>
                  <a:pt x="2909254" y="1679"/>
                  <a:pt x="2897838" y="7836"/>
                  <a:pt x="3015382" y="0"/>
                </a:cubicBezTo>
                <a:lnTo>
                  <a:pt x="3830928" y="8238"/>
                </a:lnTo>
                <a:cubicBezTo>
                  <a:pt x="4021155" y="17296"/>
                  <a:pt x="4208989" y="59955"/>
                  <a:pt x="4399339" y="65903"/>
                </a:cubicBezTo>
                <a:lnTo>
                  <a:pt x="4662950" y="74140"/>
                </a:lnTo>
                <a:cubicBezTo>
                  <a:pt x="4682172" y="76886"/>
                  <a:pt x="4701336" y="80065"/>
                  <a:pt x="4720615" y="82378"/>
                </a:cubicBezTo>
                <a:cubicBezTo>
                  <a:pt x="4769992" y="88303"/>
                  <a:pt x="4819841" y="90678"/>
                  <a:pt x="4868896" y="98854"/>
                </a:cubicBezTo>
                <a:cubicBezTo>
                  <a:pt x="4918840" y="107178"/>
                  <a:pt x="4967528" y="121875"/>
                  <a:pt x="5017177" y="131805"/>
                </a:cubicBezTo>
                <a:cubicBezTo>
                  <a:pt x="5036217" y="135613"/>
                  <a:pt x="5055538" y="137956"/>
                  <a:pt x="5074842" y="140043"/>
                </a:cubicBezTo>
                <a:lnTo>
                  <a:pt x="5321977" y="164757"/>
                </a:lnTo>
                <a:cubicBezTo>
                  <a:pt x="5341199" y="172995"/>
                  <a:pt x="5359534" y="183725"/>
                  <a:pt x="5379642" y="189470"/>
                </a:cubicBezTo>
                <a:cubicBezTo>
                  <a:pt x="5567018" y="243005"/>
                  <a:pt x="5240902" y="37737"/>
                  <a:pt x="5709155" y="271849"/>
                </a:cubicBezTo>
                <a:cubicBezTo>
                  <a:pt x="5819752" y="327144"/>
                  <a:pt x="5961853" y="397306"/>
                  <a:pt x="6038669" y="461319"/>
                </a:cubicBezTo>
                <a:cubicBezTo>
                  <a:pt x="6055145" y="475049"/>
                  <a:pt x="6070772" y="489866"/>
                  <a:pt x="6088096" y="502508"/>
                </a:cubicBezTo>
                <a:cubicBezTo>
                  <a:pt x="6172415" y="564038"/>
                  <a:pt x="6258530" y="623069"/>
                  <a:pt x="6343469" y="683740"/>
                </a:cubicBezTo>
                <a:cubicBezTo>
                  <a:pt x="6354641" y="691720"/>
                  <a:pt x="6365348" y="700335"/>
                  <a:pt x="6376420" y="708454"/>
                </a:cubicBezTo>
                <a:cubicBezTo>
                  <a:pt x="6406538" y="730541"/>
                  <a:pt x="6440626" y="747947"/>
                  <a:pt x="6467036" y="774357"/>
                </a:cubicBezTo>
                <a:cubicBezTo>
                  <a:pt x="6483512" y="790833"/>
                  <a:pt x="6498125" y="809411"/>
                  <a:pt x="6516463" y="823784"/>
                </a:cubicBezTo>
                <a:cubicBezTo>
                  <a:pt x="6833865" y="1072558"/>
                  <a:pt x="6710570" y="996265"/>
                  <a:pt x="6862453" y="1087395"/>
                </a:cubicBezTo>
                <a:cubicBezTo>
                  <a:pt x="6907834" y="1155468"/>
                  <a:pt x="6834316" y="1048689"/>
                  <a:pt x="6928355" y="1161535"/>
                </a:cubicBezTo>
                <a:cubicBezTo>
                  <a:pt x="6941032" y="1176747"/>
                  <a:pt x="6948061" y="1196244"/>
                  <a:pt x="6961307" y="1210962"/>
                </a:cubicBezTo>
                <a:cubicBezTo>
                  <a:pt x="7118592" y="1385723"/>
                  <a:pt x="7040112" y="1271509"/>
                  <a:pt x="7093112" y="1351005"/>
                </a:cubicBezTo>
                <a:cubicBezTo>
                  <a:pt x="7098604" y="1367481"/>
                  <a:pt x="7101645" y="1384988"/>
                  <a:pt x="7109588" y="1400432"/>
                </a:cubicBezTo>
                <a:cubicBezTo>
                  <a:pt x="7208994" y="1593723"/>
                  <a:pt x="7200080" y="1577361"/>
                  <a:pt x="7274345" y="1688757"/>
                </a:cubicBezTo>
                <a:cubicBezTo>
                  <a:pt x="7289531" y="1749508"/>
                  <a:pt x="7273211" y="1694350"/>
                  <a:pt x="7299058" y="1754659"/>
                </a:cubicBezTo>
                <a:cubicBezTo>
                  <a:pt x="7318945" y="1801061"/>
                  <a:pt x="7337608" y="1847978"/>
                  <a:pt x="7356723" y="1894703"/>
                </a:cubicBezTo>
                <a:cubicBezTo>
                  <a:pt x="7392510" y="1982183"/>
                  <a:pt x="7413057" y="2043802"/>
                  <a:pt x="7447339" y="2150076"/>
                </a:cubicBezTo>
                <a:cubicBezTo>
                  <a:pt x="7451638" y="2163401"/>
                  <a:pt x="7451969" y="2177736"/>
                  <a:pt x="7455577" y="2191265"/>
                </a:cubicBezTo>
                <a:cubicBezTo>
                  <a:pt x="7462964" y="2218965"/>
                  <a:pt x="7472903" y="2245943"/>
                  <a:pt x="7480290" y="2273643"/>
                </a:cubicBezTo>
                <a:cubicBezTo>
                  <a:pt x="7483898" y="2287172"/>
                  <a:pt x="7485132" y="2301248"/>
                  <a:pt x="7488528" y="2314832"/>
                </a:cubicBezTo>
                <a:cubicBezTo>
                  <a:pt x="7490634" y="2323256"/>
                  <a:pt x="7494739" y="2331102"/>
                  <a:pt x="7496766" y="2339546"/>
                </a:cubicBezTo>
                <a:cubicBezTo>
                  <a:pt x="7511224" y="2399787"/>
                  <a:pt x="7524716" y="2460258"/>
                  <a:pt x="7537955" y="2520778"/>
                </a:cubicBezTo>
                <a:cubicBezTo>
                  <a:pt x="7543939" y="2548135"/>
                  <a:pt x="7551094" y="2575353"/>
                  <a:pt x="7554431" y="2603157"/>
                </a:cubicBezTo>
                <a:cubicBezTo>
                  <a:pt x="7562669" y="2671806"/>
                  <a:pt x="7568471" y="2740791"/>
                  <a:pt x="7579145" y="2809103"/>
                </a:cubicBezTo>
                <a:cubicBezTo>
                  <a:pt x="7582231" y="2828854"/>
                  <a:pt x="7590772" y="2847374"/>
                  <a:pt x="7595620" y="2866768"/>
                </a:cubicBezTo>
                <a:cubicBezTo>
                  <a:pt x="7599016" y="2880352"/>
                  <a:pt x="7601112" y="2894227"/>
                  <a:pt x="7603858" y="2907957"/>
                </a:cubicBezTo>
                <a:cubicBezTo>
                  <a:pt x="7595620" y="3102919"/>
                  <a:pt x="7589268" y="3297970"/>
                  <a:pt x="7579145" y="3492843"/>
                </a:cubicBezTo>
                <a:cubicBezTo>
                  <a:pt x="7577162" y="3531010"/>
                  <a:pt x="7564076" y="3563286"/>
                  <a:pt x="7554431" y="3599935"/>
                </a:cubicBezTo>
                <a:cubicBezTo>
                  <a:pt x="7545787" y="3632782"/>
                  <a:pt x="7539760" y="3666342"/>
                  <a:pt x="7529717" y="3698789"/>
                </a:cubicBezTo>
                <a:cubicBezTo>
                  <a:pt x="7453544" y="3944887"/>
                  <a:pt x="7497771" y="3878679"/>
                  <a:pt x="7422626" y="3978876"/>
                </a:cubicBezTo>
                <a:cubicBezTo>
                  <a:pt x="7344468" y="4204664"/>
                  <a:pt x="7382272" y="4125484"/>
                  <a:pt x="7332009" y="4226011"/>
                </a:cubicBezTo>
                <a:cubicBezTo>
                  <a:pt x="7329263" y="4236995"/>
                  <a:pt x="7327641" y="4248322"/>
                  <a:pt x="7323772" y="4258962"/>
                </a:cubicBezTo>
                <a:cubicBezTo>
                  <a:pt x="7316625" y="4278616"/>
                  <a:pt x="7305208" y="4296639"/>
                  <a:pt x="7299058" y="4316627"/>
                </a:cubicBezTo>
                <a:cubicBezTo>
                  <a:pt x="7294146" y="4332591"/>
                  <a:pt x="7297604" y="4350791"/>
                  <a:pt x="7290820" y="4366054"/>
                </a:cubicBezTo>
                <a:cubicBezTo>
                  <a:pt x="7254515" y="4447740"/>
                  <a:pt x="7251813" y="4446249"/>
                  <a:pt x="7208442" y="4489622"/>
                </a:cubicBezTo>
                <a:cubicBezTo>
                  <a:pt x="7199761" y="4511323"/>
                  <a:pt x="7188318" y="4543237"/>
                  <a:pt x="7175490" y="4563762"/>
                </a:cubicBezTo>
                <a:cubicBezTo>
                  <a:pt x="7166161" y="4578688"/>
                  <a:pt x="7143015" y="4604000"/>
                  <a:pt x="7134301" y="4621427"/>
                </a:cubicBezTo>
                <a:cubicBezTo>
                  <a:pt x="7124353" y="4641323"/>
                  <a:pt x="7129260" y="4655116"/>
                  <a:pt x="7109588" y="4670854"/>
                </a:cubicBezTo>
                <a:cubicBezTo>
                  <a:pt x="7102807" y="4676279"/>
                  <a:pt x="7092641" y="4675209"/>
                  <a:pt x="7084874" y="4679092"/>
                </a:cubicBezTo>
                <a:cubicBezTo>
                  <a:pt x="7081401" y="4680829"/>
                  <a:pt x="7079382" y="4684584"/>
                  <a:pt x="7076636" y="468733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v-LV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3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3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3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3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9" grpId="0"/>
      <p:bldP spid="40" grpId="0"/>
      <p:bldP spid="45" grpId="0"/>
      <p:bldP spid="46" grpId="0"/>
      <p:bldP spid="50" grpId="0"/>
      <p:bldP spid="27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/>
      <p:bldP spid="62" grpId="0"/>
      <p:bldP spid="63" grpId="0"/>
      <p:bldP spid="71" grpId="0"/>
      <p:bldP spid="72" grpId="0"/>
      <p:bldP spid="73" grpId="0"/>
      <p:bldP spid="74" grpId="0"/>
      <p:bldP spid="75" grpId="0"/>
      <p:bldP spid="76" grpId="0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5" grpId="0"/>
      <p:bldP spid="88" grpId="0"/>
      <p:bldP spid="89" grpId="0"/>
      <p:bldP spid="9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Skola2030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C51A0"/>
      </a:accent1>
      <a:accent2>
        <a:srgbClr val="F89C33"/>
      </a:accent2>
      <a:accent3>
        <a:srgbClr val="00B4A4"/>
      </a:accent3>
      <a:accent4>
        <a:srgbClr val="F96C4B"/>
      </a:accent4>
      <a:accent5>
        <a:srgbClr val="65BAE8"/>
      </a:accent5>
      <a:accent6>
        <a:srgbClr val="22A862"/>
      </a:accent6>
      <a:hlink>
        <a:srgbClr val="7C51A0"/>
      </a:hlink>
      <a:folHlink>
        <a:srgbClr val="F89C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Skola2030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C51A0"/>
      </a:accent1>
      <a:accent2>
        <a:srgbClr val="F89C33"/>
      </a:accent2>
      <a:accent3>
        <a:srgbClr val="00B4A4"/>
      </a:accent3>
      <a:accent4>
        <a:srgbClr val="F96C4B"/>
      </a:accent4>
      <a:accent5>
        <a:srgbClr val="65BAE8"/>
      </a:accent5>
      <a:accent6>
        <a:srgbClr val="22A862"/>
      </a:accent6>
      <a:hlink>
        <a:srgbClr val="7C51A0"/>
      </a:hlink>
      <a:folHlink>
        <a:srgbClr val="F89C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1423</TotalTime>
  <Words>585</Words>
  <Application>Microsoft Office PowerPoint</Application>
  <PresentationFormat>Widescreen</PresentationFormat>
  <Paragraphs>171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Tahoma</vt:lpstr>
      <vt:lpstr>Bradley Hand ITC</vt:lpstr>
      <vt:lpstr>Arial</vt:lpstr>
      <vt:lpstr>Curlz MT</vt:lpstr>
      <vt:lpstr>Wingdings</vt:lpstr>
      <vt:lpstr>Calibri</vt:lpstr>
      <vt:lpstr>Office Theme</vt:lpstr>
      <vt:lpstr>1_Office Theme</vt:lpstr>
      <vt:lpstr>Programmatūras  dzīves cikls   Anita Līva Marina Juzova</vt:lpstr>
      <vt:lpstr>Salīdzina un izvēlas piemērotāko programmatūras izstrādes modeli konkrētā uzdevuma atrisināšanai, pamato izvēli. (T.A. 2.4.2.)  </vt:lpstr>
      <vt:lpstr>Programmnodrošinājuma dzīves cikla sturktūra:</vt:lpstr>
      <vt:lpstr>Programmatūras izstrādes modeļi</vt:lpstr>
      <vt:lpstr>Ūdenskrituma modelis</vt:lpstr>
      <vt:lpstr>Ūdenskrituma modelis</vt:lpstr>
      <vt:lpstr>PowerPoint Presentation</vt:lpstr>
      <vt:lpstr>Iteratīvie: spirālveida un inkrementālie modeļi</vt:lpstr>
      <vt:lpstr>Spirālveida modelis</vt:lpstr>
      <vt:lpstr>Inkrementa modelis</vt:lpstr>
      <vt:lpstr>Lean</vt:lpstr>
      <vt:lpstr>Agile manifests - vērtību paziņojums   svarīgāki                 par      arī būtiski</vt:lpstr>
      <vt:lpstr>Scrum ietvars</vt:lpstr>
      <vt:lpstr> Ceremonija - SPRINTS</vt:lpstr>
      <vt:lpstr>2. Sprinta plānošanas ceremonija &lt; 8 h</vt:lpstr>
      <vt:lpstr>3. Ikdienas sapulce (Daily Scrum) ceremonijas ap 15 minūtēm</vt:lpstr>
      <vt:lpstr>4. Sprinta apskata ceremonija &lt; 4h/mēnesī Atskaitās par izpildīto</vt:lpstr>
      <vt:lpstr>5. Retrospekcijas ceremonija &lt; 3h/mēnesī</vt:lpstr>
      <vt:lpstr> Artefakti </vt:lpstr>
      <vt:lpstr>SCRUM ietvars vidusskolā</vt:lpstr>
      <vt:lpstr>8.uzdevums no mācību programmas Programmēšana II</vt:lpstr>
      <vt:lpstr>PowerPoint Presentation</vt:lpstr>
      <vt:lpstr>1.grupa</vt:lpstr>
      <vt:lpstr>2.grupa</vt:lpstr>
      <vt:lpstr>PowerPoint Presentation</vt:lpstr>
      <vt:lpstr>Programmatūras izstrādes modeļi  manā programmētājas praksē</vt:lpstr>
      <vt:lpstr>Ūdenskrituma modelis</vt:lpstr>
      <vt:lpstr>Lean</vt:lpstr>
      <vt:lpstr>Agile manifests - vērtību paziņojums</vt:lpstr>
      <vt:lpstr>Agile filozofija SCRUM ietvara izpildījumā</vt:lpstr>
      <vt:lpstr>Veiksmi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PROJEKTA DARBA SEMINĀRS 2019.gada 5.jūnijā  Runātāja vārds</dc:title>
  <dc:creator>Digna Degtjarova</dc:creator>
  <cp:lastModifiedBy>Edvards Bukovskis</cp:lastModifiedBy>
  <cp:revision>241</cp:revision>
  <dcterms:created xsi:type="dcterms:W3CDTF">2018-12-14T15:14:00Z</dcterms:created>
  <dcterms:modified xsi:type="dcterms:W3CDTF">2023-01-24T11:55:09Z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0x01010067E88174C1AD6648A7014A85443960BE</vt:lpwstr>
  </property>
  <property fmtid="{D5CDD505-2E9C-101B-9397-08002B2CF9AE}" pid="3" name="AuthorIds_UIVersion_2560">
    <vt:lpwstr>230</vt:lpwstr>
  </property>
  <property fmtid="{D5CDD505-2E9C-101B-9397-08002B2CF9AE}" pid="4" name="ICV">
    <vt:lpwstr>74ED5BF29BC3452EBEC977A2175AD7A6</vt:lpwstr>
  </property>
  <property fmtid="{D5CDD505-2E9C-101B-9397-08002B2CF9AE}" pid="5" name="KSOProductBuildVer">
    <vt:lpwstr>1033-11.2.0.11130</vt:lpwstr>
  </property>
</Properties>
</file>